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0" r:id="rId5"/>
    <p:sldId id="262" r:id="rId6"/>
    <p:sldId id="261" r:id="rId7"/>
    <p:sldId id="266" r:id="rId8"/>
    <p:sldId id="257" r:id="rId9"/>
    <p:sldId id="267" r:id="rId10"/>
    <p:sldId id="258" r:id="rId11"/>
    <p:sldId id="25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4737" autoAdjust="0"/>
  </p:normalViewPr>
  <p:slideViewPr>
    <p:cSldViewPr>
      <p:cViewPr varScale="1">
        <p:scale>
          <a:sx n="71" d="100"/>
          <a:sy n="71" d="100"/>
        </p:scale>
        <p:origin x="-8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D74A-23A6-47C3-9F67-CBD9A7622C9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16F-BD2D-4136-89D4-A44664F1F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D74A-23A6-47C3-9F67-CBD9A7622C9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16F-BD2D-4136-89D4-A44664F1F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D74A-23A6-47C3-9F67-CBD9A7622C9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16F-BD2D-4136-89D4-A44664F1F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D74A-23A6-47C3-9F67-CBD9A7622C9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16F-BD2D-4136-89D4-A44664F1F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D74A-23A6-47C3-9F67-CBD9A7622C9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01EB16F-BD2D-4136-89D4-A44664F1F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D74A-23A6-47C3-9F67-CBD9A7622C9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16F-BD2D-4136-89D4-A44664F1F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D74A-23A6-47C3-9F67-CBD9A7622C9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16F-BD2D-4136-89D4-A44664F1F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D74A-23A6-47C3-9F67-CBD9A7622C9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16F-BD2D-4136-89D4-A44664F1F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D74A-23A6-47C3-9F67-CBD9A7622C9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16F-BD2D-4136-89D4-A44664F1F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D74A-23A6-47C3-9F67-CBD9A7622C9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16F-BD2D-4136-89D4-A44664F1F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D74A-23A6-47C3-9F67-CBD9A7622C9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16F-BD2D-4136-89D4-A44664F1F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FDD74A-23A6-47C3-9F67-CBD9A7622C9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1EB16F-BD2D-4136-89D4-A44664F1F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2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87;&#1077;&#1089;&#1085;&#1080;%20&#1083;&#1072;&#1075;&#1077;&#1088;&#1103;\&#1042;.&#1040;.&#1052;&#1086;&#1094;&#1072;&#1088;&#1090;,%20&#1040;.%20&#1042;&#1080;&#1074;&#1072;&#1083;&#1100;&#1076;&#1080;%20-%20&#1069;&#1083;&#1100;&#1092;&#1080;&#1081;&#1089;&#1082;&#1072;&#1103;%20&#1085;&#1086;&#1095;&#1100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dukova.com/2011/08/blog-post_9973.html" TargetMode="External"/><Relationship Id="rId2" Type="http://schemas.openxmlformats.org/officeDocument/2006/relationships/hyperlink" Target="http://aboutpiter.ru/goingonatrip/children-petersburg/stix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C3%F0%E8%F4%EE%ED%FB" TargetMode="External"/><Relationship Id="rId4" Type="http://schemas.openxmlformats.org/officeDocument/2006/relationships/hyperlink" Target="http://ti-poet.ru/stih.php?b=4033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0"/>
            <a:ext cx="8229600" cy="357166"/>
          </a:xfrm>
        </p:spPr>
        <p:txBody>
          <a:bodyPr>
            <a:normAutofit/>
          </a:bodyPr>
          <a:lstStyle/>
          <a:p>
            <a:endParaRPr lang="ru-RU" sz="1600" b="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4857760"/>
            <a:ext cx="4000528" cy="15716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Сапунова Юлия Владимировна</a:t>
            </a:r>
          </a:p>
          <a:p>
            <a:r>
              <a:rPr lang="ru-RU" sz="1800" dirty="0" smtClean="0"/>
              <a:t>Воспитатель ГБДОУ </a:t>
            </a:r>
            <a:r>
              <a:rPr lang="ru-RU" sz="1800" dirty="0" err="1" smtClean="0"/>
              <a:t>д</a:t>
            </a:r>
            <a:r>
              <a:rPr lang="ru-RU" sz="1800" dirty="0" smtClean="0"/>
              <a:t>/с № 1</a:t>
            </a:r>
          </a:p>
          <a:p>
            <a:r>
              <a:rPr lang="ru-RU" sz="1800" dirty="0" smtClean="0"/>
              <a:t>г. Санкт – Петербурга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928802"/>
            <a:ext cx="72866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Неподвижные стражи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Петербурга 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Картинка 18 из 181864"/>
          <p:cNvPicPr/>
          <p:nvPr/>
        </p:nvPicPr>
        <p:blipFill>
          <a:blip r:embed="rId3"/>
          <a:srcRect l="17798" r="11812"/>
          <a:stretch>
            <a:fillRect/>
          </a:stretch>
        </p:blipFill>
        <p:spPr bwMode="auto">
          <a:xfrm>
            <a:off x="0" y="214290"/>
            <a:ext cx="1974585" cy="210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В.А.Моцарт, А. Вивальди - Эльфийская ноч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571480"/>
            <a:ext cx="4143372" cy="2357454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Грифоны Банковского моста</a:t>
            </a:r>
            <a:endParaRPr lang="ru-RU" sz="4800" dirty="0"/>
          </a:p>
        </p:txBody>
      </p:sp>
      <p:pic>
        <p:nvPicPr>
          <p:cNvPr id="1028" name="Picture 4" descr="C:\Users\Юлия\Desktop\Картинки для занятий\питер\0_6399_5ee482fc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802523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786190"/>
            <a:ext cx="42862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Дн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и идут, года мелькают,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И за веком век течёт.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На мосту сидят грифоны,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Отражаясь в глади вод.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Неподвижным, странным взглядом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В беспредельном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далеке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Видят сказочные дали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И о них вещают мне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…</a:t>
            </a:r>
          </a:p>
        </p:txBody>
      </p:sp>
      <p:pic>
        <p:nvPicPr>
          <p:cNvPr id="18" name="Picture 1" descr="C:\Users\Юлия\Desktop\Картинки для занятий\питер\bank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3369" y="3671878"/>
            <a:ext cx="5130631" cy="318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1000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5" descr="C:\Users\Юлия\Desktop\Картинки для занятий\питер\72162954_e8889ad3a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85860"/>
            <a:ext cx="369222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285860"/>
            <a:ext cx="4471990" cy="30003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Эти бронзовые крылатые львы разместились по сторонам гранитной пристани напротив здания Академии художеств почти у самой воды. Прижав к голове уши и злобно оскалив рты, они охраняют вход на полукруглые площадки с гранитными скамьями</a:t>
            </a:r>
            <a:endParaRPr lang="ru-RU" dirty="0"/>
          </a:p>
        </p:txBody>
      </p:sp>
      <p:pic>
        <p:nvPicPr>
          <p:cNvPr id="10" name="Рисунок 9" descr="http://www.geolines.ru/netcat_files/18/10/h_d14ab847040b480ceb762f3920e487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328614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54714" y="357166"/>
            <a:ext cx="80345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Четыре грифона на Неве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0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aboutpiter.ru/goingonatrip/children-petersburg/stixi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http://www.sundukova.com/2011/08/blog-post_9973.html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ti-poet.ru/stih.php?b=40331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ru.wikipedia.org/wiki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/%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C3%F0%E8%F4%EE%ED%FB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Использована музыка В.А. Моцарта и А.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Вивальди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– «Эльфийская ночь»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285992"/>
            <a:ext cx="7686700" cy="4023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    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много царственных зверей</a:t>
            </a:r>
            <a:b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город украшают.</a:t>
            </a:r>
            <a:b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Львы Петербургские мосты</a:t>
            </a:r>
            <a:b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Бессонно охраняют.</a:t>
            </a:r>
            <a:endParaRPr lang="ru-RU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://im0-tub-ru.yandex.net/i?id=384673134-15-7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4287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7-tub-ru.yandex.net/i?id=410150350-44-7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85728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420458674-53-7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5429264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3-tub-ru.yandex.net/i?id=332651586-58-7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429264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FFC000"/>
                </a:solidFill>
                <a:latin typeface="+mn-lt"/>
              </a:rPr>
              <a:t>Лев -одна из самых легендарных больших кошек на всей планете. Это крупные, сильные и умные животные.. Львов называют царями зверей. Им приписывают такие качества как благородство, верность, храбрость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Содержимое 3" descr="Картинка 63 из 28855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28868"/>
            <a:ext cx="557216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8000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54342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Юлия\Desktop\Картинки для занятий\питер\2206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463" y="214290"/>
            <a:ext cx="437176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929066"/>
            <a:ext cx="47863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«С поднятой лапой, как живые»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Стоят два льва сторожевые,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Шар мощной лапой подпирают,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Как будто мячиком играют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714356"/>
            <a:ext cx="46434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Львы на Дворцовой пристани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413" name="Picture 5" descr="C:\Users\Юлия\Desktop\Картинки для занятий\питер\на Адмиралтейской набережн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66" y="3571876"/>
            <a:ext cx="4619634" cy="2982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4000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1.bp.blogspot.com/-JZ8SA1hw3Qk/TkYFWOW0_SI/AAAAAAAAkPM/nymYQ7b8iIo/s400/galimov_a_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143404" cy="3367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Юлия\Desktop\Картинки для занятий\питер\griboedova_13_lviny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092" y="2928934"/>
            <a:ext cx="4714908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3929066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 на границе света-тьмы, </a:t>
            </a:r>
            <a:br>
              <a:rPr lang="ru-RU" dirty="0" smtClean="0"/>
            </a:br>
            <a:r>
              <a:rPr lang="ru-RU" dirty="0" smtClean="0"/>
              <a:t>Застыли </a:t>
            </a:r>
            <a:r>
              <a:rPr lang="ru-RU" dirty="0" err="1" smtClean="0"/>
              <a:t>труженники</a:t>
            </a:r>
            <a:r>
              <a:rPr lang="ru-RU" dirty="0" smtClean="0"/>
              <a:t> львы. </a:t>
            </a:r>
            <a:br>
              <a:rPr lang="ru-RU" dirty="0" smtClean="0"/>
            </a:br>
            <a:r>
              <a:rPr lang="ru-RU" dirty="0" smtClean="0"/>
              <a:t>Слились в них мощь и красота. </a:t>
            </a:r>
            <a:br>
              <a:rPr lang="ru-RU" dirty="0" smtClean="0"/>
            </a:br>
            <a:r>
              <a:rPr lang="ru-RU" dirty="0" smtClean="0"/>
              <a:t>И тяжесть львиного моста 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err="1" smtClean="0"/>
              <a:t>протяженьи</a:t>
            </a:r>
            <a:r>
              <a:rPr lang="ru-RU" dirty="0" smtClean="0"/>
              <a:t> двух веков </a:t>
            </a:r>
            <a:br>
              <a:rPr lang="ru-RU" dirty="0" smtClean="0"/>
            </a:br>
            <a:r>
              <a:rPr lang="ru-RU" dirty="0" smtClean="0"/>
              <a:t>Не может их разжать клыков.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1" y="142852"/>
            <a:ext cx="46434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Львиный мостик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700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00438"/>
            <a:ext cx="371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львы, охраняющие здание Государственного Русского музея Львы расположились на гранитных постаментах на вершине лестницы, ведущей в здание музея. Стражи смотрят друг на друга, положив передние лапы на шар. Но, несмотря на пышные гривы и мощные лапы с выпущенными когтями, выглядят эти звери очень даже дружелюбно.</a:t>
            </a:r>
          </a:p>
          <a:p>
            <a:endParaRPr lang="ru-RU" dirty="0"/>
          </a:p>
        </p:txBody>
      </p:sp>
      <p:pic>
        <p:nvPicPr>
          <p:cNvPr id="2054" name="Picture 6" descr="Картинка 6 из 324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3" y="3250405"/>
            <a:ext cx="4524407" cy="339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Картинка 44 из 32432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4429124" cy="32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86313" y="285729"/>
            <a:ext cx="414340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Львы у Русского музея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3000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Сфинкс - чудовище с головой человека и туловищем спокойно лежащего льва, сочетание ума и силы. 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Картинка 29 из 18432"/>
          <p:cNvPicPr>
            <a:picLocks noGrp="1"/>
          </p:cNvPicPr>
          <p:nvPr>
            <p:ph idx="1"/>
          </p:nvPr>
        </p:nvPicPr>
        <p:blipFill>
          <a:blip r:embed="rId2"/>
          <a:srcRect l="2000" t="1489" r="1800" b="34894"/>
          <a:stretch>
            <a:fillRect/>
          </a:stretch>
        </p:blipFill>
        <p:spPr bwMode="auto">
          <a:xfrm>
            <a:off x="1500166" y="2643182"/>
            <a:ext cx="6108700" cy="379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400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www.geolines.ru/netcat_files/18/10/h_d3741b884421143466b0212955beaf8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http://www.geolines.ru/netcat_files/18/10/h_846b3c502f91e46b145f67671d004b1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857364"/>
            <a:ext cx="2845569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geolines.ru/netcat_files/18/10/h_d09d489b28db073f23356ee708dd3d4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14290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929322" y="4143380"/>
            <a:ext cx="30718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 чем печалишься мой Сфинкс, </a:t>
            </a:r>
            <a:br>
              <a:rPr lang="ru-RU" dirty="0"/>
            </a:br>
            <a:r>
              <a:rPr lang="ru-RU" dirty="0"/>
              <a:t>С несчастным видом обреченным, </a:t>
            </a:r>
            <a:br>
              <a:rPr lang="ru-RU" dirty="0"/>
            </a:br>
            <a:r>
              <a:rPr lang="ru-RU" dirty="0"/>
              <a:t>Чего сидишь ты у воды, </a:t>
            </a:r>
            <a:br>
              <a:rPr lang="ru-RU" dirty="0"/>
            </a:br>
            <a:r>
              <a:rPr lang="ru-RU" dirty="0"/>
              <a:t>Тоской немою удрученный, </a:t>
            </a:r>
            <a:br>
              <a:rPr lang="ru-RU" dirty="0"/>
            </a:br>
            <a:r>
              <a:rPr lang="ru-RU" dirty="0"/>
              <a:t>Наполовину дикий зверь, </a:t>
            </a:r>
            <a:br>
              <a:rPr lang="ru-RU" dirty="0"/>
            </a:br>
            <a:r>
              <a:rPr lang="ru-RU" dirty="0"/>
              <a:t>С лицом невинной стройной </a:t>
            </a:r>
            <a:r>
              <a:rPr lang="ru-RU" dirty="0" smtClean="0"/>
              <a:t>девы…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5967" y="571480"/>
            <a:ext cx="44377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Сфинксы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7000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1451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Грифоны - фантастическое чудовище с туловищем льва, крыльями орла и головой орла или льва с острыми когтями и с белоснежными или золотыми крыльями</a:t>
            </a:r>
            <a:br>
              <a:rPr lang="ru-RU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Содержимое 3" descr="Картинка 60 из 154391"/>
          <p:cNvPicPr>
            <a:picLocks noGrp="1"/>
          </p:cNvPicPr>
          <p:nvPr>
            <p:ph idx="1"/>
          </p:nvPr>
        </p:nvPicPr>
        <p:blipFill>
          <a:blip r:embed="rId2"/>
          <a:srcRect t="2703" b="2703"/>
          <a:stretch>
            <a:fillRect/>
          </a:stretch>
        </p:blipFill>
        <p:spPr bwMode="auto">
          <a:xfrm>
            <a:off x="2000233" y="2149475"/>
            <a:ext cx="4714908" cy="4494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572132" y="6072206"/>
            <a:ext cx="1000132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4000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3777</TotalTime>
  <Words>292</Words>
  <Application>Microsoft Office PowerPoint</Application>
  <PresentationFormat>Экран (4:3)</PresentationFormat>
  <Paragraphs>34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Лев -одна из самых легендарных больших кошек на всей планете. Это крупные, сильные и умные животные.. Львов называют царями зверей. Им приписывают такие качества как благородство, верность, храбрость </vt:lpstr>
      <vt:lpstr>Слайд 4</vt:lpstr>
      <vt:lpstr>Слайд 5</vt:lpstr>
      <vt:lpstr>Слайд 6</vt:lpstr>
      <vt:lpstr>Сфинкс - чудовище с головой человека и туловищем спокойно лежащего льва, сочетание ума и силы.  </vt:lpstr>
      <vt:lpstr> </vt:lpstr>
      <vt:lpstr>Грифоны - фантастическое чудовище с туловищем льва, крыльями орла и головой орла или льва с острыми когтями и с белоснежными или золотыми крыльями </vt:lpstr>
      <vt:lpstr>Грифоны Банковского моста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Неподвижные стражи Петербурга</dc:title>
  <dc:creator>Юлия</dc:creator>
  <cp:lastModifiedBy>Юлия</cp:lastModifiedBy>
  <cp:revision>36</cp:revision>
  <dcterms:created xsi:type="dcterms:W3CDTF">2012-05-02T10:31:29Z</dcterms:created>
  <dcterms:modified xsi:type="dcterms:W3CDTF">2012-06-14T16:38:14Z</dcterms:modified>
</cp:coreProperties>
</file>