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67" r:id="rId5"/>
    <p:sldId id="269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Игровые зоны</a:t>
            </a:r>
            <a:endParaRPr lang="ru-RU" sz="72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Содержимое 5" descr="P1050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600200"/>
            <a:ext cx="4876800" cy="3657600"/>
          </a:xfrm>
        </p:spPr>
      </p:pic>
      <p:pic>
        <p:nvPicPr>
          <p:cNvPr id="7" name="Рисунок 6" descr="896fc47642c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660" y="4643446"/>
            <a:ext cx="2726256" cy="2575842"/>
          </a:xfrm>
          <a:prstGeom prst="rect">
            <a:avLst/>
          </a:prstGeom>
        </p:spPr>
      </p:pic>
      <p:pic>
        <p:nvPicPr>
          <p:cNvPr id="10" name="Рисунок 9" descr="MjDVVlfR_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612" y="4500570"/>
            <a:ext cx="2001388" cy="2357430"/>
          </a:xfrm>
          <a:prstGeom prst="rect">
            <a:avLst/>
          </a:prstGeom>
        </p:spPr>
      </p:pic>
    </p:spTree>
  </p:cSld>
  <p:clrMapOvr>
    <a:masterClrMapping/>
  </p:clrMapOvr>
  <p:transition advTm="529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504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295400"/>
            <a:ext cx="4798000" cy="3429000"/>
          </a:xfrm>
        </p:spPr>
      </p:pic>
      <p:pic>
        <p:nvPicPr>
          <p:cNvPr id="5" name="Рисунок 4" descr="0_3e3d8_89056b48_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14800"/>
            <a:ext cx="1714494" cy="2285992"/>
          </a:xfrm>
          <a:prstGeom prst="rect">
            <a:avLst/>
          </a:prstGeom>
        </p:spPr>
      </p:pic>
      <p:pic>
        <p:nvPicPr>
          <p:cNvPr id="6" name="Рисунок 5" descr="91e842d7276b084005f021339a0df62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725" y="5143488"/>
            <a:ext cx="1624275" cy="1714512"/>
          </a:xfrm>
          <a:prstGeom prst="rect">
            <a:avLst/>
          </a:prstGeom>
        </p:spPr>
      </p:pic>
      <p:pic>
        <p:nvPicPr>
          <p:cNvPr id="7" name="Рисунок 6" descr="0fe22867747957175e7b36a19e11ee5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46793">
            <a:off x="152729" y="-129296"/>
            <a:ext cx="1214446" cy="1337117"/>
          </a:xfrm>
          <a:prstGeom prst="rect">
            <a:avLst/>
          </a:prstGeom>
        </p:spPr>
      </p:pic>
      <p:pic>
        <p:nvPicPr>
          <p:cNvPr id="8" name="Рисунок 7" descr="0fe22867747957175e7b36a19e11ee5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0415">
            <a:off x="1865642" y="-238053"/>
            <a:ext cx="1157289" cy="1274187"/>
          </a:xfrm>
          <a:prstGeom prst="rect">
            <a:avLst/>
          </a:prstGeom>
        </p:spPr>
      </p:pic>
      <p:pic>
        <p:nvPicPr>
          <p:cNvPr id="9" name="Рисунок 8" descr="0fe22867747957175e7b36a19e11ee5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58354">
            <a:off x="3297860" y="-237802"/>
            <a:ext cx="1071570" cy="1179809"/>
          </a:xfrm>
          <a:prstGeom prst="rect">
            <a:avLst/>
          </a:prstGeom>
        </p:spPr>
      </p:pic>
      <p:pic>
        <p:nvPicPr>
          <p:cNvPr id="10" name="Рисунок 9" descr="0fe22867747957175e7b36a19e11ee5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1009">
            <a:off x="4831713" y="-141147"/>
            <a:ext cx="1157289" cy="1274187"/>
          </a:xfrm>
          <a:prstGeom prst="rect">
            <a:avLst/>
          </a:prstGeom>
        </p:spPr>
      </p:pic>
      <p:pic>
        <p:nvPicPr>
          <p:cNvPr id="11" name="Рисунок 10" descr="0fe22867747957175e7b36a19e11ee5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41133">
            <a:off x="6135245" y="-181606"/>
            <a:ext cx="1038123" cy="1142984"/>
          </a:xfrm>
          <a:prstGeom prst="rect">
            <a:avLst/>
          </a:prstGeom>
        </p:spPr>
      </p:pic>
      <p:pic>
        <p:nvPicPr>
          <p:cNvPr id="12" name="Рисунок 11" descr="0fe22867747957175e7b36a19e11ee5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08362">
            <a:off x="7694577" y="-47960"/>
            <a:ext cx="1038145" cy="1143008"/>
          </a:xfrm>
          <a:prstGeom prst="rect">
            <a:avLst/>
          </a:prstGeom>
        </p:spPr>
      </p:pic>
    </p:spTree>
  </p:cSld>
  <p:clrMapOvr>
    <a:masterClrMapping/>
  </p:clrMapOvr>
  <p:transition advTm="545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Уголок развивающих игр</a:t>
            </a:r>
            <a:endParaRPr lang="ru-RU" sz="48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P10504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828800"/>
            <a:ext cx="5034152" cy="3754452"/>
          </a:xfrm>
        </p:spPr>
      </p:pic>
      <p:pic>
        <p:nvPicPr>
          <p:cNvPr id="5" name="Рисунок 4" descr="0_ac0_b524f81b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19600"/>
            <a:ext cx="1327234" cy="1891317"/>
          </a:xfrm>
          <a:prstGeom prst="rect">
            <a:avLst/>
          </a:prstGeom>
        </p:spPr>
      </p:pic>
      <p:pic>
        <p:nvPicPr>
          <p:cNvPr id="6" name="Рисунок 5" descr="0004-74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895600"/>
            <a:ext cx="2580738" cy="1614490"/>
          </a:xfrm>
          <a:prstGeom prst="rect">
            <a:avLst/>
          </a:prstGeom>
        </p:spPr>
      </p:pic>
    </p:spTree>
  </p:cSld>
  <p:clrMapOvr>
    <a:masterClrMapping/>
  </p:clrMapOvr>
  <p:transition advTm="787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Театральный уголок</a:t>
            </a:r>
            <a:endParaRPr lang="ru-RU" sz="54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P10504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5905527" cy="3677060"/>
          </a:xfrm>
        </p:spPr>
      </p:pic>
      <p:pic>
        <p:nvPicPr>
          <p:cNvPr id="6" name="Рисунок 5" descr="25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4786322"/>
            <a:ext cx="1771650" cy="1933575"/>
          </a:xfrm>
          <a:prstGeom prst="rect">
            <a:avLst/>
          </a:prstGeom>
        </p:spPr>
      </p:pic>
      <p:pic>
        <p:nvPicPr>
          <p:cNvPr id="7" name="Рисунок 6" descr="4631xwb00og6pv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908" y="1071546"/>
            <a:ext cx="1627745" cy="2143112"/>
          </a:xfrm>
          <a:prstGeom prst="rect">
            <a:avLst/>
          </a:prstGeom>
        </p:spPr>
      </p:pic>
    </p:spTree>
  </p:cSld>
  <p:clrMapOvr>
    <a:masterClrMapping/>
  </p:clrMapOvr>
  <p:transition advTm="571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Уголок природы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P1050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133600"/>
            <a:ext cx="4791585" cy="3651008"/>
          </a:xfrm>
        </p:spPr>
      </p:pic>
      <p:pic>
        <p:nvPicPr>
          <p:cNvPr id="8" name="Рисунок 7" descr="23c5979cdf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357690"/>
            <a:ext cx="2500310" cy="2500310"/>
          </a:xfrm>
          <a:prstGeom prst="rect">
            <a:avLst/>
          </a:prstGeom>
        </p:spPr>
      </p:pic>
      <p:pic>
        <p:nvPicPr>
          <p:cNvPr id="9" name="Рисунок 8" descr="5c45ee5e65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736"/>
            <a:ext cx="2747829" cy="2319331"/>
          </a:xfrm>
          <a:prstGeom prst="rect">
            <a:avLst/>
          </a:prstGeom>
        </p:spPr>
      </p:pic>
    </p:spTree>
  </p:cSld>
  <p:clrMapOvr>
    <a:masterClrMapping/>
  </p:clrMapOvr>
  <p:transition advTm="467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Candara" pitchFamily="34" charset="0"/>
              </a:rPr>
              <a:t>Книжный уголок и ИЗО</a:t>
            </a:r>
            <a:endParaRPr lang="ru-RU" sz="6000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7" name="Рисунок 6" descr="P1050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05000"/>
            <a:ext cx="4470400" cy="3352800"/>
          </a:xfrm>
          <a:prstGeom prst="rect">
            <a:avLst/>
          </a:prstGeom>
        </p:spPr>
      </p:pic>
      <p:pic>
        <p:nvPicPr>
          <p:cNvPr id="8" name="Рисунок 7" descr="0_266cd_1c31612a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05000"/>
            <a:ext cx="2004139" cy="2086328"/>
          </a:xfrm>
          <a:prstGeom prst="rect">
            <a:avLst/>
          </a:prstGeom>
        </p:spPr>
      </p:pic>
      <p:pic>
        <p:nvPicPr>
          <p:cNvPr id="9" name="Рисунок 8" descr="f7ec8d3e23faa9438e77d5105772b56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334000"/>
            <a:ext cx="2119314" cy="1335168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707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Спортивный уголок</a:t>
            </a:r>
            <a:endParaRPr lang="ru-RU" sz="60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P1050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3441713" cy="2581284"/>
          </a:xfrm>
        </p:spPr>
      </p:pic>
      <p:pic>
        <p:nvPicPr>
          <p:cNvPr id="5" name="Рисунок 4" descr="P10506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581400"/>
            <a:ext cx="3605210" cy="2703908"/>
          </a:xfrm>
          <a:prstGeom prst="rect">
            <a:avLst/>
          </a:prstGeom>
        </p:spPr>
      </p:pic>
      <p:pic>
        <p:nvPicPr>
          <p:cNvPr id="6" name="Рисунок 5" descr="post-182234-1282941809_thu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752600"/>
            <a:ext cx="1643074" cy="1643074"/>
          </a:xfrm>
          <a:prstGeom prst="rect">
            <a:avLst/>
          </a:prstGeom>
        </p:spPr>
      </p:pic>
      <p:pic>
        <p:nvPicPr>
          <p:cNvPr id="7" name="Рисунок 6" descr="5621_(214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4786322"/>
            <a:ext cx="3286128" cy="1643064"/>
          </a:xfrm>
          <a:prstGeom prst="rect">
            <a:avLst/>
          </a:prstGeom>
        </p:spPr>
      </p:pic>
    </p:spTree>
  </p:cSld>
  <p:clrMapOvr>
    <a:masterClrMapping/>
  </p:clrMapOvr>
  <p:transition advClick="0" advTm="55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</Words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Игровые зоны</vt:lpstr>
      <vt:lpstr>Слайд 2</vt:lpstr>
      <vt:lpstr>Уголок развивающих игр</vt:lpstr>
      <vt:lpstr>Театральный уголок</vt:lpstr>
      <vt:lpstr>Уголок природы</vt:lpstr>
      <vt:lpstr>Книжный уголок и ИЗО</vt:lpstr>
      <vt:lpstr>Спортивный уголок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зоны</dc:title>
  <cp:lastModifiedBy>Admin</cp:lastModifiedBy>
  <cp:revision>10</cp:revision>
  <dcterms:modified xsi:type="dcterms:W3CDTF">2013-09-20T10:45:36Z</dcterms:modified>
</cp:coreProperties>
</file>