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FCD46D-D385-43F5-9695-240B4CDF86E0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BD24AF4-9A1F-43C4-BC3B-0959E8C6C8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34078">
            <a:off x="842728" y="786855"/>
            <a:ext cx="5135547" cy="1781441"/>
          </a:xfrm>
        </p:spPr>
        <p:txBody>
          <a:bodyPr/>
          <a:lstStyle/>
          <a:p>
            <a:r>
              <a:rPr lang="ru-RU" sz="4000" dirty="0" smtClean="0"/>
              <a:t>Загадки по 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 err="1" smtClean="0"/>
              <a:t>валеологии</a:t>
            </a:r>
            <a:r>
              <a:rPr lang="ru-RU" sz="4000" dirty="0" smtClean="0"/>
              <a:t> для детей 5-7 лет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93463" y="2359946"/>
            <a:ext cx="6511131" cy="50793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Дополнительный материал к </a:t>
            </a:r>
            <a:r>
              <a:rPr lang="ru-RU" dirty="0" err="1" smtClean="0"/>
              <a:t>разделу»экология</a:t>
            </a:r>
            <a:r>
              <a:rPr lang="ru-RU" dirty="0" smtClean="0"/>
              <a:t>» подготовлен воспитателем </a:t>
            </a:r>
            <a:r>
              <a:rPr lang="ru-RU" dirty="0" err="1" smtClean="0"/>
              <a:t>Винокуровой</a:t>
            </a:r>
            <a:r>
              <a:rPr lang="ru-RU" dirty="0" smtClean="0"/>
              <a:t> И.Г.  ГБДОУ №91 Выборгского района Санкт-Петербурга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3792736" cy="405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47614"/>
            <a:ext cx="2160240" cy="96021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двух колах бочка,</a:t>
            </a:r>
          </a:p>
          <a:p>
            <a:r>
              <a:rPr lang="ru-RU" dirty="0"/>
              <a:t>На бочке - кочка,</a:t>
            </a:r>
          </a:p>
          <a:p>
            <a:r>
              <a:rPr lang="ru-RU" dirty="0"/>
              <a:t>А на кочке - лес?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93" y="1055705"/>
            <a:ext cx="1584176" cy="11521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88024" y="1055706"/>
            <a:ext cx="16561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сеют, не сажают,</a:t>
            </a:r>
          </a:p>
          <a:p>
            <a:r>
              <a:rPr lang="ru-RU" dirty="0" smtClean="0"/>
              <a:t>А сами вырастают?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55706"/>
            <a:ext cx="1872208" cy="12003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7584" y="2828836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День и ночь стучит в окно,</a:t>
            </a:r>
          </a:p>
          <a:p>
            <a:r>
              <a:rPr lang="ru-RU" dirty="0" smtClean="0"/>
              <a:t>Словно бы заведено.</a:t>
            </a:r>
          </a:p>
          <a:p>
            <a:r>
              <a:rPr lang="ru-RU" dirty="0" smtClean="0"/>
              <a:t>Будет плохо, если вдруг</a:t>
            </a:r>
          </a:p>
          <a:p>
            <a:r>
              <a:rPr lang="ru-RU" dirty="0" smtClean="0"/>
              <a:t>Прекратится этот стук?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08920"/>
            <a:ext cx="273630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0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2020848" cy="88821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Мы на них стоим и пляшем,</a:t>
            </a:r>
          </a:p>
          <a:p>
            <a:r>
              <a:rPr lang="ru-RU" dirty="0"/>
              <a:t>Ну а если им прикажем-</a:t>
            </a:r>
          </a:p>
          <a:p>
            <a:r>
              <a:rPr lang="ru-RU" dirty="0"/>
              <a:t>Нас они, бегом несут,</a:t>
            </a:r>
          </a:p>
          <a:p>
            <a:r>
              <a:rPr lang="ru-RU" dirty="0"/>
              <a:t>Подскажи, как их зовут?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80728"/>
            <a:ext cx="1728192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1052736"/>
            <a:ext cx="1512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Две матери по пять сыновей имеют?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0729"/>
            <a:ext cx="2448272" cy="13681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2420888"/>
            <a:ext cx="2376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Есть у меня работники, </a:t>
            </a:r>
          </a:p>
          <a:p>
            <a:r>
              <a:rPr lang="ru-RU" dirty="0" smtClean="0"/>
              <a:t>Во всём помочь охотники.</a:t>
            </a:r>
          </a:p>
          <a:p>
            <a:r>
              <a:rPr lang="ru-RU" dirty="0" smtClean="0"/>
              <a:t>Живут не за стеной,</a:t>
            </a:r>
          </a:p>
          <a:p>
            <a:r>
              <a:rPr lang="ru-RU" dirty="0" smtClean="0"/>
              <a:t>День и ночь со мной.</a:t>
            </a:r>
          </a:p>
          <a:p>
            <a:r>
              <a:rPr lang="ru-RU" dirty="0" smtClean="0"/>
              <a:t>Целый десяток</a:t>
            </a:r>
          </a:p>
          <a:p>
            <a:r>
              <a:rPr lang="ru-RU" dirty="0" smtClean="0"/>
              <a:t>Верных ребяток?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2975"/>
            <a:ext cx="1882661" cy="158417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76056" y="270892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 слаще мёда и сильнее льва?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352" y="3212975"/>
            <a:ext cx="3562088" cy="165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00629"/>
            <a:ext cx="1872208" cy="8882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Кто всё слышит,</a:t>
            </a:r>
          </a:p>
          <a:p>
            <a:r>
              <a:rPr lang="ru-RU" dirty="0"/>
              <a:t>Да ничего не скажет?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1728192" cy="2304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31841" y="1124744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Между двух светил</a:t>
            </a:r>
          </a:p>
          <a:p>
            <a:r>
              <a:rPr lang="ru-RU" dirty="0" smtClean="0"/>
              <a:t>Посредине один?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2204864"/>
            <a:ext cx="2232247" cy="23042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372200" y="1196753"/>
            <a:ext cx="2304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кружке-точка, </a:t>
            </a:r>
          </a:p>
          <a:p>
            <a:r>
              <a:rPr lang="ru-RU" dirty="0" smtClean="0"/>
              <a:t>В точке-ночка, </a:t>
            </a:r>
          </a:p>
          <a:p>
            <a:r>
              <a:rPr lang="ru-RU" dirty="0" smtClean="0"/>
              <a:t>Что ни встретит-</a:t>
            </a:r>
          </a:p>
          <a:p>
            <a:r>
              <a:rPr lang="ru-RU" dirty="0" smtClean="0"/>
              <a:t>Всё заметит?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92896"/>
            <a:ext cx="319155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2520280" cy="792088"/>
          </a:xfrm>
        </p:spPr>
        <p:txBody>
          <a:bodyPr/>
          <a:lstStyle/>
          <a:p>
            <a:r>
              <a:rPr lang="ru-RU" dirty="0"/>
              <a:t>Если б не было его, </a:t>
            </a:r>
          </a:p>
          <a:p>
            <a:r>
              <a:rPr lang="ru-RU" dirty="0"/>
              <a:t>Не сказал бы ничего?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04864"/>
            <a:ext cx="2664296" cy="2379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39952" y="1098530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Белые силачи </a:t>
            </a:r>
          </a:p>
          <a:p>
            <a:r>
              <a:rPr lang="ru-RU" dirty="0" smtClean="0"/>
              <a:t>Рубят калачи, </a:t>
            </a:r>
          </a:p>
          <a:p>
            <a:r>
              <a:rPr lang="ru-RU" dirty="0" smtClean="0"/>
              <a:t>Красный говорун подкладывает?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Молодцы, ребята!!!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9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179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Загадки по   валеологии для детей 5-7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по   валеологии для детей 5-7 лет</dc:title>
  <dc:creator>Артур</dc:creator>
  <cp:lastModifiedBy>Артур</cp:lastModifiedBy>
  <cp:revision>10</cp:revision>
  <dcterms:created xsi:type="dcterms:W3CDTF">2012-04-11T16:47:08Z</dcterms:created>
  <dcterms:modified xsi:type="dcterms:W3CDTF">2012-04-11T18:44:33Z</dcterms:modified>
</cp:coreProperties>
</file>