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2" r:id="rId5"/>
    <p:sldId id="258" r:id="rId6"/>
    <p:sldId id="259" r:id="rId7"/>
    <p:sldId id="260" r:id="rId8"/>
    <p:sldId id="266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A3BB03-9177-4546-882C-6AB61EBB449B}" type="datetimeFigureOut">
              <a:rPr lang="ru-RU" smtClean="0"/>
              <a:pPr/>
              <a:t>28.06.2012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312874-7AC4-4CAC-82B3-392C363C7D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vensburger.de/images/produktseiten/normal_q/12736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jpeg"/><Relationship Id="rId18" Type="http://schemas.openxmlformats.org/officeDocument/2006/relationships/image" Target="../media/image60.jpeg"/><Relationship Id="rId3" Type="http://schemas.openxmlformats.org/officeDocument/2006/relationships/image" Target="../media/image47.jpeg"/><Relationship Id="rId21" Type="http://schemas.openxmlformats.org/officeDocument/2006/relationships/image" Target="../media/image63.jpeg"/><Relationship Id="rId7" Type="http://schemas.openxmlformats.org/officeDocument/2006/relationships/image" Target="../media/image14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6.jpeg"/><Relationship Id="rId16" Type="http://schemas.openxmlformats.org/officeDocument/2006/relationships/image" Target="../media/image58.jpeg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3.jpeg"/><Relationship Id="rId5" Type="http://schemas.openxmlformats.org/officeDocument/2006/relationships/image" Target="../media/image49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19" Type="http://schemas.openxmlformats.org/officeDocument/2006/relationships/image" Target="../media/image61.jpeg"/><Relationship Id="rId4" Type="http://schemas.openxmlformats.org/officeDocument/2006/relationships/image" Target="../media/image48.jpeg"/><Relationship Id="rId9" Type="http://schemas.openxmlformats.org/officeDocument/2006/relationships/image" Target="../media/image16.jpeg"/><Relationship Id="rId1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zia.ru/article.php?sid=52922" TargetMode="External"/><Relationship Id="rId2" Type="http://schemas.openxmlformats.org/officeDocument/2006/relationships/hyperlink" Target="http://www.toy-world.ru/toy112895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40;&#1092;&#1088;&#1080;&#1082;&#1072;\&#1072;&#1092;&#1088;&#1080;&#1082;&#1072;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&#1082;&#1088;&#1086;&#1089;&#1089;&#1074;&#1086;&#1088;&#1076;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22.jpeg"/><Relationship Id="rId12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hyperlink" Target="http://lopastic.com/media/upload/product/2011/01/05/banan.jpg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29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5.jpeg"/><Relationship Id="rId5" Type="http://schemas.openxmlformats.org/officeDocument/2006/relationships/image" Target="../media/image24.jpeg"/><Relationship Id="rId10" Type="http://schemas.openxmlformats.org/officeDocument/2006/relationships/image" Target="../media/image34.jpeg"/><Relationship Id="rId4" Type="http://schemas.openxmlformats.org/officeDocument/2006/relationships/image" Target="../media/image1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0505"/>
            <a:ext cx="8458200" cy="1928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>Автор:</a:t>
            </a:r>
            <a:r>
              <a:rPr lang="ru-RU" sz="2800" dirty="0" smtClean="0"/>
              <a:t> Васильева Ольга Борисовна</a:t>
            </a:r>
            <a:br>
              <a:rPr lang="ru-RU" sz="2800" dirty="0" smtClean="0"/>
            </a:br>
            <a:r>
              <a:rPr lang="ru-RU" sz="2000" dirty="0" smtClean="0"/>
              <a:t>воспитатель  ГБДОУ </a:t>
            </a:r>
            <a:r>
              <a:rPr lang="ru-RU" sz="2000" dirty="0" err="1" smtClean="0"/>
              <a:t>д</a:t>
            </a:r>
            <a:r>
              <a:rPr lang="ru-RU" sz="2000" dirty="0" smtClean="0"/>
              <a:t>/с №91 выборгского р-на </a:t>
            </a:r>
            <a:r>
              <a:rPr lang="ru-RU" sz="2000" dirty="0" err="1" smtClean="0"/>
              <a:t>СП-б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1714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Животные Африки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dirty="0" smtClean="0"/>
              <a:t>Дидактическая игра для детей старшего дошкольного возраста</a:t>
            </a:r>
            <a:endParaRPr lang="ru-RU" dirty="0"/>
          </a:p>
        </p:txBody>
      </p:sp>
      <p:pic>
        <p:nvPicPr>
          <p:cNvPr id="6146" name="Picture 2" descr="Картинка 8 из 555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2071678"/>
            <a:ext cx="5076825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какой картинки часть?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я\Documents\Африка\Фото042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3643305" y="1500176"/>
            <a:ext cx="192882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5322099" y="1535893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3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7143768" y="142873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я\Documents\Африка\Фото042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35675" y="4822053"/>
            <a:ext cx="20717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Оля\Documents\Африка\Фото043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1857344" y="4786310"/>
            <a:ext cx="20717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Оля\Documents\Африка\Фото042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3711404" y="478966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Оля\Documents\Африка\Фото0431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715008" y="464344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Оля\Documents\Африка\Фото042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7143752" y="4857776"/>
            <a:ext cx="207170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5400000">
            <a:off x="1857356" y="1428736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Оля\Documents\Африка\Фото0423.jpg"/>
          <p:cNvPicPr/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5400000">
            <a:off x="35686" y="1464457"/>
            <a:ext cx="19288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23.jpg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5400000">
            <a:off x="7286644" y="3286124"/>
            <a:ext cx="785818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C:\Users\Оля\Documents\Африка\Фото0433.jpg"/>
          <p:cNvPicPr/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5400000">
            <a:off x="6393669" y="3607595"/>
            <a:ext cx="857256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:\Users\Оля\Documents\Африка\Фото0434.jpg"/>
          <p:cNvPicPr/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5400000">
            <a:off x="1250133" y="3679033"/>
            <a:ext cx="857256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C:\Users\Оля\Documents\Африка\Фото0432.jpg"/>
          <p:cNvPicPr/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rot="5400000">
            <a:off x="2214546" y="3357562"/>
            <a:ext cx="857256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C:\Users\Оля\Documents\Африка\Фото0425.jpg"/>
          <p:cNvPicPr/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 rot="5400000">
            <a:off x="4036215" y="3321843"/>
            <a:ext cx="78581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 descr="C:\Users\Оля\Documents\Африка\Фото0430.jpg"/>
          <p:cNvPicPr/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5400000">
            <a:off x="4750595" y="3679033"/>
            <a:ext cx="928694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Рисунок 18" descr="C:\Users\Оля\Documents\Африка\Фото0424.jpg"/>
          <p:cNvPicPr/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 rot="5400000">
            <a:off x="5572132" y="3357562"/>
            <a:ext cx="857256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Рисунок 21" descr="C:\Users\Оля\Documents\Африка\Фото0431.jpg"/>
          <p:cNvPicPr/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071802" y="3786190"/>
            <a:ext cx="857256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Рисунок 23" descr="C:\Users\Оля\Documents\Африка\Фото0429.jpg"/>
          <p:cNvPicPr/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 rot="5400000">
            <a:off x="8179619" y="3679033"/>
            <a:ext cx="78581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C:\Users\Оля\Documents\Африка\Фото0426.jpg"/>
          <p:cNvPicPr/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 rot="5400000">
            <a:off x="178563" y="3536157"/>
            <a:ext cx="785818" cy="85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36664E-7 L 0.44548 -0.361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8189E-7 L 0.60469 -0.32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0236E-6 L 0.50555 -0.387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4384E-6 L 0.33768 0.321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43316 0.362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6088E-6 L -0.26718 0.320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08189E-7 L -0.14045 0.36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04025E-6 L -0.43524 -0.3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1177E-7 L -0.74132 -0.309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/>
          <a:lstStyle/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1.С.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Вохринцева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«Окружающий мир. Животные Африки» дидактический материал.  Издательство «Страна фантазий», 2003 г.</a:t>
            </a:r>
          </a:p>
          <a:p>
            <a:pPr lvl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презентации  использованы материалы и фото с сайтов:</a:t>
            </a:r>
          </a:p>
          <a:p>
            <a:r>
              <a:rPr lang="ru-RU" sz="1600" u="sng" dirty="0" smtClean="0">
                <a:hlinkClick r:id="rId2"/>
              </a:rPr>
              <a:t>http://www.toy-world.ru/toy1128959.html</a:t>
            </a:r>
            <a:r>
              <a:rPr lang="ru-RU" sz="1600" dirty="0" smtClean="0"/>
              <a:t>  </a:t>
            </a:r>
          </a:p>
          <a:p>
            <a:r>
              <a:rPr lang="en-US" sz="1600" dirty="0" smtClean="0"/>
              <a:t>http</a:t>
            </a:r>
            <a:r>
              <a:rPr lang="ru-RU" sz="1600" dirty="0" smtClean="0"/>
              <a:t>://</a:t>
            </a:r>
            <a:r>
              <a:rPr lang="en-US" sz="1600" dirty="0" smtClean="0"/>
              <a:t>www</a:t>
            </a:r>
            <a:r>
              <a:rPr lang="ru-RU" sz="1600" dirty="0" smtClean="0"/>
              <a:t>.</a:t>
            </a:r>
            <a:r>
              <a:rPr lang="en-US" sz="1600" dirty="0" smtClean="0"/>
              <a:t>r</a:t>
            </a:r>
            <a:r>
              <a:rPr lang="ru-RU" sz="1600" dirty="0" smtClean="0"/>
              <a:t>-</a:t>
            </a:r>
            <a:r>
              <a:rPr lang="en-US" sz="1600" dirty="0" err="1" smtClean="0"/>
              <a:t>rech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/-1-2-/586.</a:t>
            </a:r>
            <a:r>
              <a:rPr lang="en-US" sz="1600" dirty="0" smtClean="0"/>
              <a:t>html</a:t>
            </a:r>
            <a:endParaRPr lang="ru-RU" sz="1600" dirty="0" smtClean="0"/>
          </a:p>
          <a:p>
            <a:r>
              <a:rPr lang="en-US" sz="1600" u="sng" dirty="0" smtClean="0">
                <a:hlinkClick r:id="rId3"/>
              </a:rPr>
              <a:t>http</a:t>
            </a:r>
            <a:r>
              <a:rPr lang="ru-RU" sz="1600" u="sng" dirty="0" smtClean="0">
                <a:hlinkClick r:id="rId3"/>
              </a:rPr>
              <a:t>://</a:t>
            </a:r>
            <a:r>
              <a:rPr lang="en-US" sz="1600" u="sng" dirty="0" smtClean="0">
                <a:hlinkClick r:id="rId3"/>
              </a:rPr>
              <a:t>www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poezia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ru</a:t>
            </a:r>
            <a:r>
              <a:rPr lang="ru-RU" sz="1600" u="sng" dirty="0" smtClean="0">
                <a:hlinkClick r:id="rId3"/>
              </a:rPr>
              <a:t>/</a:t>
            </a:r>
            <a:r>
              <a:rPr lang="en-US" sz="1600" u="sng" dirty="0" smtClean="0">
                <a:hlinkClick r:id="rId3"/>
              </a:rPr>
              <a:t>article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php</a:t>
            </a:r>
            <a:r>
              <a:rPr lang="ru-RU" sz="1600" u="sng" dirty="0" smtClean="0">
                <a:hlinkClick r:id="rId3"/>
              </a:rPr>
              <a:t>?</a:t>
            </a:r>
            <a:r>
              <a:rPr lang="en-US" sz="1600" u="sng" dirty="0" err="1" smtClean="0">
                <a:hlinkClick r:id="rId3"/>
              </a:rPr>
              <a:t>sid</a:t>
            </a:r>
            <a:r>
              <a:rPr lang="ru-RU" sz="1600" u="sng" dirty="0" smtClean="0">
                <a:hlinkClick r:id="rId3"/>
              </a:rPr>
              <a:t>=52922</a:t>
            </a:r>
            <a:endParaRPr lang="ru-RU" sz="1600" dirty="0" smtClean="0"/>
          </a:p>
          <a:p>
            <a:r>
              <a:rPr lang="ru-RU" sz="1600" dirty="0" smtClean="0"/>
              <a:t>http://www.vsezagadki.ru/2010/01/zagadki-o-zhivotnyx-dlya-detej/</a:t>
            </a: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афри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35824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4572032" cy="1000132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214422"/>
            <a:ext cx="5715040" cy="35719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Как называется самое высокое из всех животных? (Жираф)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Какое животное называют «тигровой лошадью»? (Зебра)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Какое животное прекрасно лазает по деревьям, скалам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чувствует себя там не менее свободно, чем на земле? (Леопард)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Какие животные, оказавшись перед зеркалом, поступают,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как разумные существа – узнают себя в зеркале? (Обезьяна)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5.Какое животное может преодолеть в день до 90 км пути, совершая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многодневные переходы даже в самую жаркую погоду? (Верблюд)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Эти большие животные имеют очень короткие ноги, которые с трудом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выдерживают вес тела зверя, поэтому они большую часть времени 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проводят в воде. Как называются эти удивительные животные, имеющие огромную пасть, которая тянется от уха до уха? (Бегемот)</a:t>
            </a: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Эти потомки архозавров появились 190 млн. лет назад. В Древнем Египте их считали повелителями рек. На аренах древнеримских цирков с ними сражались гладиаторы. О каких животных идёт речь? (Крокодил)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я\Documents\Африка\Фото043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78595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321488" y="2607480"/>
            <a:ext cx="2428893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25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178583" y="4893467"/>
            <a:ext cx="21431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3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7179483" y="321475"/>
            <a:ext cx="228599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я\Documents\Африка\Фото0434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7179471" y="2607479"/>
            <a:ext cx="2286016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ocuments\Африка\Фото0429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7179483" y="4893483"/>
            <a:ext cx="228599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24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3854296" y="4282908"/>
            <a:ext cx="20783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(Загадки)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715016"/>
            <a:ext cx="1000132" cy="10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714488"/>
            <a:ext cx="4643469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Четвёртый лишний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286125"/>
            <a:ext cx="8686800" cy="4286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Зебра. У остальных животных тело не покрыто шерстью.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я\Documents\Африка\Фото04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10942" y="1289200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2464578" y="1321580"/>
            <a:ext cx="20717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2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786562" y="1357314"/>
            <a:ext cx="2071702" cy="164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26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4643436" y="1357300"/>
            <a:ext cx="207170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00298" y="3357562"/>
            <a:ext cx="4286280" cy="2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:\Users\Оля\Documents\Африка\Фото043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142844" y="3857628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643174" y="3643314"/>
            <a:ext cx="17859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я\Documents\Африка\Фото0425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6786578" y="3929066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27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4599659" y="3901407"/>
            <a:ext cx="2214577" cy="169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96674" y="6072206"/>
            <a:ext cx="3550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Жираф не из семейства кошачьих.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488" y="6072206"/>
            <a:ext cx="335758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643578"/>
            <a:ext cx="8686800" cy="50006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Носорог. Только у этого животного имеется два рога.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я\Documents\Африка\Фото04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210942" y="50338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я\Documents\Африка\Фото043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643438" y="50004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2428860" y="50004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3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6786578" y="50004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232" y="264318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Крокодил – только его детёныши вылупляются из яиц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2714620"/>
            <a:ext cx="564360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Оля\Documents\Африка\Фото042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4714874" y="3286128"/>
            <a:ext cx="207170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71736" y="5715016"/>
            <a:ext cx="41434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:\Users\Оля\Documents\Африка\Фото0431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71736" y="3143248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Оля\Documents\Африка\Фото0429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250001" y="3321843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Оля\Documents\Африка\Фото043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858016" y="3286124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Кто, чем питается?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ля\Documents\Африка\Фото043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7000892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139536" y="478966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я\Documents\Африка\Фото043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357422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ocuments\Африка\Фото042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464578" y="1321580"/>
            <a:ext cx="20717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4714876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я\Documents\Африка\Фото0425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4607731" y="4750591"/>
            <a:ext cx="20716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2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7000892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артинка 4 из 16081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857488" y="3286124"/>
            <a:ext cx="1428760" cy="125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http://im8-tub-ru.yandex.net/i?id=452037471-12-7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6314" y="3357562"/>
            <a:ext cx="1428760" cy="1224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16" descr="http://im0-tub-ru.yandex.net/i?id=439470357-62-7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15140" y="3357562"/>
            <a:ext cx="1500198" cy="1207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14" descr="http://im4-tub-ru.yandex.net/i?id=308295584-70-7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8662" y="3357562"/>
            <a:ext cx="1428760" cy="1143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92869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Кто, чем питается?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ля\Documents\Африка\Фото043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42984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я\Documents\Африка\Фото043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7000892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я\Documents\Африка\Фото04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8066" y="4789662"/>
            <a:ext cx="2078350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я\Documents\Африка\Фото043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214546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я\Documents\Африка\Фото042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107388" y="1321580"/>
            <a:ext cx="207170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я\Documents\Африка\Фото0434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4429124" y="1285860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Оля\Documents\Африка\Фото0425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>
            <a:off x="4464855" y="4750591"/>
            <a:ext cx="20716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я\Documents\Африка\Фото0429.jpg"/>
          <p:cNvPicPr/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5400000">
            <a:off x="7000892" y="4786322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://im8-tub-ru.yandex.net/i?id=398935520-71-7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3357562"/>
            <a:ext cx="1428760" cy="11608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2" descr="http://im0-tub-ru.yandex.net/i?id=323253696-38-7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3" y="3429000"/>
            <a:ext cx="1406779" cy="1143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ердце 28"/>
          <p:cNvSpPr/>
          <p:nvPr/>
        </p:nvSpPr>
        <p:spPr>
          <a:xfrm>
            <a:off x="6572264" y="6072206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ердце 27"/>
          <p:cNvSpPr/>
          <p:nvPr/>
        </p:nvSpPr>
        <p:spPr>
          <a:xfrm>
            <a:off x="6286512" y="5715016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>
            <a:off x="3214678" y="5500702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3643306" y="5143512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Рассмотри, подумай, посчитай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857760"/>
            <a:ext cx="7196158" cy="1857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 каких животных есть копыта. Посчитай их.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Сколько здесь хищников?  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9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Сколько травоядных?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                                                           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Сколько ты видишь животных, которые умеют плавать?      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9              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Какие из этих животных бывают домашними? Посчитай их. 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4-tub-ru.yandex.net/i?id=324102746-65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428750" cy="1066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 descr="http://im4-tub-ru.yandex.net/i?id=409952613-1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429000"/>
            <a:ext cx="1428750" cy="10668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 descr="http://im8-tub-ru.yandex.net/i?id=211852374-02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857256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4" name="Picture 10" descr="http://im7-tub-ru.yandex.net/i?id=502474138-2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714488"/>
            <a:ext cx="1000132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6" name="Picture 12" descr="http://im8-tub-ru.yandex.net/i?id=334419345-03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928934"/>
            <a:ext cx="85725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8" name="Picture 14" descr="http://im6-tub-ru.yandex.net/i?id=329792067-18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143116"/>
            <a:ext cx="1214446" cy="928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0" name="Picture 16" descr="http://im2-tub-ru.yandex.net/i?id=395515817-14-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3286124"/>
            <a:ext cx="1428750" cy="952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2" name="Picture 18" descr="http://im2-tub-ru.yandex.net/i?id=276092490-65-7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1571612"/>
            <a:ext cx="857256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6" name="Picture 22" descr="http://ejka.ru/uploads/images/b/3/d/0/6/baf77e2b7d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5984" y="1714488"/>
            <a:ext cx="857256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48" name="Picture 24" descr="http://ejka.ru/uploads/images/e/3/4/2/6/4a490181e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357818" y="2500306"/>
            <a:ext cx="1000132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" name="Сердце 24"/>
          <p:cNvSpPr/>
          <p:nvPr/>
        </p:nvSpPr>
        <p:spPr>
          <a:xfrm>
            <a:off x="5572132" y="4857760"/>
            <a:ext cx="428628" cy="35719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143636" y="485776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514351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5143512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54292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28926" y="542926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500694" y="571501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929322" y="571501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286512" y="607220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643702" y="607220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7" grpId="0" animBg="1"/>
      <p:bldP spid="26" grpId="0" animBg="1"/>
      <p:bldP spid="25" grpId="0" animBg="1"/>
      <p:bldP spid="20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499</TotalTime>
  <Words>347</Words>
  <Application>Microsoft Office PowerPoint</Application>
  <PresentationFormat>Экран (4:3)</PresentationFormat>
  <Paragraphs>52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    Автор: Васильева Ольга Борисовна воспитатель  ГБДОУ д/с №91 выборгского р-на СП-б</vt:lpstr>
      <vt:lpstr>Слайд 2</vt:lpstr>
      <vt:lpstr>Викторина</vt:lpstr>
      <vt:lpstr>Кроссворд (Загадки)</vt:lpstr>
      <vt:lpstr>Четвёртый лишний</vt:lpstr>
      <vt:lpstr>Слайд 6</vt:lpstr>
      <vt:lpstr>Кто, чем питается?</vt:lpstr>
      <vt:lpstr>Кто, чем питается?</vt:lpstr>
      <vt:lpstr>Рассмотри, подумай, посчитай</vt:lpstr>
      <vt:lpstr>От какой картинки часть?</vt:lpstr>
      <vt:lpstr>Использованные источники: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56</cp:revision>
  <dcterms:created xsi:type="dcterms:W3CDTF">2012-06-25T05:55:53Z</dcterms:created>
  <dcterms:modified xsi:type="dcterms:W3CDTF">2012-06-28T08:50:34Z</dcterms:modified>
</cp:coreProperties>
</file>