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7" r:id="rId5"/>
    <p:sldId id="258" r:id="rId6"/>
    <p:sldId id="259" r:id="rId7"/>
    <p:sldId id="260" r:id="rId8"/>
    <p:sldId id="262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7B1-115C-4FBD-B685-4CA3162F05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88E-2F7B-4E05-BC0F-BC9E9812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7B1-115C-4FBD-B685-4CA3162F05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88E-2F7B-4E05-BC0F-BC9E9812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7B1-115C-4FBD-B685-4CA3162F05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88E-2F7B-4E05-BC0F-BC9E9812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7B1-115C-4FBD-B685-4CA3162F05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88E-2F7B-4E05-BC0F-BC9E9812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7B1-115C-4FBD-B685-4CA3162F05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88E-2F7B-4E05-BC0F-BC9E9812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7B1-115C-4FBD-B685-4CA3162F05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88E-2F7B-4E05-BC0F-BC9E9812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7B1-115C-4FBD-B685-4CA3162F05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88E-2F7B-4E05-BC0F-BC9E9812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7B1-115C-4FBD-B685-4CA3162F05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88E-2F7B-4E05-BC0F-BC9E9812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7B1-115C-4FBD-B685-4CA3162F05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88E-2F7B-4E05-BC0F-BC9E9812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7B1-115C-4FBD-B685-4CA3162F05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88E-2F7B-4E05-BC0F-BC9E9812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217B1-115C-4FBD-B685-4CA3162F05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3D88E-2F7B-4E05-BC0F-BC9E9812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217B1-115C-4FBD-B685-4CA3162F0508}" type="datetimeFigureOut">
              <a:rPr lang="ru-RU" smtClean="0"/>
              <a:pPr/>
              <a:t>21.03.2015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3D88E-2F7B-4E05-BC0F-BC9E98123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78605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Определительные местоимения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786058"/>
            <a:ext cx="9144000" cy="4071942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r"/>
            <a:r>
              <a:rPr lang="ru-RU" sz="2400" dirty="0" smtClean="0"/>
              <a:t>Подготовила: учитель русского языка </a:t>
            </a:r>
          </a:p>
          <a:p>
            <a:pPr algn="r"/>
            <a:r>
              <a:rPr lang="ru-RU" sz="2400" dirty="0" smtClean="0"/>
              <a:t>и литературы</a:t>
            </a:r>
          </a:p>
          <a:p>
            <a:pPr algn="r"/>
            <a:r>
              <a:rPr lang="ru-RU" sz="2400" dirty="0" smtClean="0"/>
              <a:t> МБОУ «</a:t>
            </a:r>
            <a:r>
              <a:rPr lang="ru-RU" sz="2400" dirty="0" err="1" smtClean="0"/>
              <a:t>Кочелаевская</a:t>
            </a:r>
            <a:r>
              <a:rPr lang="ru-RU" sz="2400" dirty="0" smtClean="0"/>
              <a:t> СОШ» </a:t>
            </a:r>
          </a:p>
          <a:p>
            <a:pPr algn="r"/>
            <a:r>
              <a:rPr lang="ru-RU" sz="2400" dirty="0" err="1" smtClean="0"/>
              <a:t>Волохина</a:t>
            </a:r>
            <a:r>
              <a:rPr lang="ru-RU" sz="2400" dirty="0" smtClean="0"/>
              <a:t> С.А.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ru-RU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Ц.У.: сформировать понятие об определительных местоимениях, научится находить в тексте определительные местоимения, использовать их в речи.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 descr="C:\Users\Home\Desktop\2064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3286124"/>
            <a:ext cx="3157538" cy="3333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C:\Users\Home\Desktop\0001-001-Razrjady-mestoimenij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«Ищем Местоимение»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1.А наш Алмаз в чести, как говорят. Не понимаю я , за что он в знать попался? Со мною столько лет здесь рядом он валялся, такой же камень он. («Булыжник и Алмаз»)</a:t>
            </a:r>
          </a:p>
          <a:p>
            <a:r>
              <a:rPr lang="ru-RU" dirty="0" smtClean="0"/>
              <a:t>2.Кто за ремесло чужое браться любит, тот завсегда других упрямей и вздорней («Щука и Кот»)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Ищем Местоимение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3. «Всё это знаю я,- ответствует Пчела.- Но и о том дошли мне слухи, что никому ты не мила, что на пирах лишь морщатся от Мухи». («Муха и Пчела»)</a:t>
            </a:r>
          </a:p>
          <a:p>
            <a:r>
              <a:rPr lang="ru-RU" dirty="0" smtClean="0"/>
              <a:t>4. А тем вошел в такую славу он в муравейнике своём, что только и речей там было, что о нём. («Муравей»)</a:t>
            </a:r>
            <a:endParaRPr lang="ru-RU" dirty="0"/>
          </a:p>
        </p:txBody>
      </p:sp>
      <p:pic>
        <p:nvPicPr>
          <p:cNvPr id="6145" name="Picture 1" descr="C:\Users\Home\Desktop\пчел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1428750" cy="142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1. наш, я, что, он, со мною, он, такой, он.</a:t>
            </a:r>
          </a:p>
          <a:p>
            <a:r>
              <a:rPr lang="ru-RU" sz="3600" dirty="0" smtClean="0"/>
              <a:t>2.кто, тот</a:t>
            </a:r>
          </a:p>
          <a:p>
            <a:r>
              <a:rPr lang="ru-RU" sz="3600" dirty="0" smtClean="0"/>
              <a:t>3.все, это, я, о том, мне, никому, ты.</a:t>
            </a:r>
          </a:p>
          <a:p>
            <a:r>
              <a:rPr lang="ru-RU" sz="3600" dirty="0" smtClean="0"/>
              <a:t>4. тем, в такую, он, своём, о нём.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8229600" cy="114300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Объясните пропущенные орфограммы. Найдите местоимения.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571612"/>
            <a:ext cx="5786478" cy="4714908"/>
          </a:xfrm>
          <a:solidFill>
            <a:srgbClr val="92D05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Во </a:t>
            </a:r>
            <a:r>
              <a:rPr lang="ru-RU" b="1" dirty="0" smtClean="0"/>
              <a:t>все</a:t>
            </a:r>
            <a:r>
              <a:rPr lang="ru-RU" dirty="0" smtClean="0"/>
              <a:t> века на русском хлеб..</a:t>
            </a:r>
          </a:p>
          <a:p>
            <a:pPr>
              <a:buNone/>
            </a:pPr>
            <a:r>
              <a:rPr lang="ru-RU" dirty="0" smtClean="0"/>
              <a:t> Богатыри р..</a:t>
            </a:r>
            <a:r>
              <a:rPr lang="ru-RU" dirty="0" err="1" smtClean="0"/>
              <a:t>сли</a:t>
            </a:r>
            <a:r>
              <a:rPr lang="ru-RU" dirty="0" smtClean="0"/>
              <a:t> у нас.</a:t>
            </a:r>
          </a:p>
          <a:p>
            <a:pPr>
              <a:buNone/>
            </a:pPr>
            <a:r>
              <a:rPr lang="ru-RU" dirty="0" smtClean="0"/>
              <a:t>Так пусть же вновь р..</a:t>
            </a:r>
            <a:r>
              <a:rPr lang="ru-RU" dirty="0" err="1" smtClean="0"/>
              <a:t>стут</a:t>
            </a:r>
            <a:r>
              <a:rPr lang="ru-RU" dirty="0" smtClean="0"/>
              <a:t> такие,</a:t>
            </a:r>
          </a:p>
          <a:p>
            <a:pPr>
              <a:buNone/>
            </a:pPr>
            <a:r>
              <a:rPr lang="ru-RU" dirty="0" smtClean="0"/>
              <a:t>Чтобы когда наступит срок,</a:t>
            </a:r>
          </a:p>
          <a:p>
            <a:pPr>
              <a:buNone/>
            </a:pPr>
            <a:r>
              <a:rPr lang="ru-RU" dirty="0" smtClean="0"/>
              <a:t>Нигде (ни)кто тебя, Россия,</a:t>
            </a:r>
          </a:p>
          <a:p>
            <a:pPr>
              <a:buNone/>
            </a:pPr>
            <a:r>
              <a:rPr lang="ru-RU" dirty="0" smtClean="0"/>
              <a:t>Перебороть (ни)в(чем) (не)мог.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2" descr="C:\Users\Home\Desktop\111548572_screenshot_20130816_002_1_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00174"/>
            <a:ext cx="2919754" cy="3054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Найдите определительные местоимения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714488"/>
            <a:ext cx="8229600" cy="4525963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Каждый, кто молод, дайте нам руки.</a:t>
            </a:r>
          </a:p>
          <a:p>
            <a:r>
              <a:rPr lang="ru-RU" dirty="0" smtClean="0"/>
              <a:t>Это был он, тот самый матрос.</a:t>
            </a:r>
          </a:p>
          <a:p>
            <a:r>
              <a:rPr lang="ru-RU" dirty="0" smtClean="0"/>
              <a:t>Любая работа хороша .</a:t>
            </a:r>
          </a:p>
          <a:p>
            <a:r>
              <a:rPr lang="ru-RU" dirty="0" smtClean="0"/>
              <a:t>Всякая работа мастера хвалит.</a:t>
            </a:r>
          </a:p>
          <a:p>
            <a:r>
              <a:rPr lang="ru-RU" dirty="0" smtClean="0"/>
              <a:t>Сам про себя удалую песню </a:t>
            </a:r>
            <a:r>
              <a:rPr lang="ru-RU" dirty="0" smtClean="0"/>
              <a:t>поёт.</a:t>
            </a:r>
            <a:endParaRPr lang="ru-RU" dirty="0"/>
          </a:p>
        </p:txBody>
      </p:sp>
      <p:pic>
        <p:nvPicPr>
          <p:cNvPr id="5" name="Picture 3" descr="C:\Users\Home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429132"/>
            <a:ext cx="1276350" cy="14287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Запомни определительные местоимения 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Весь, всякий, всячески, </a:t>
            </a:r>
          </a:p>
          <a:p>
            <a:pPr algn="ctr">
              <a:buNone/>
            </a:pPr>
            <a:r>
              <a:rPr lang="ru-RU" sz="4800" dirty="0" smtClean="0"/>
              <a:t>всяк, каждый, сам, самый, любой, иной, другой.</a:t>
            </a:r>
            <a:endParaRPr lang="ru-RU" sz="4800" dirty="0"/>
          </a:p>
        </p:txBody>
      </p:sp>
      <p:pic>
        <p:nvPicPr>
          <p:cNvPr id="2052" name="Picture 4" descr="C:\Users\Home\Desktop\image0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4143380"/>
            <a:ext cx="2600325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330</Words>
  <Application>Microsoft Office PowerPoint</Application>
  <PresentationFormat>Экран (4:3)</PresentationFormat>
  <Paragraphs>36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Определительные местоимения</vt:lpstr>
      <vt:lpstr>Слайд 2</vt:lpstr>
      <vt:lpstr>Слайд 3</vt:lpstr>
      <vt:lpstr>«Ищем Местоимение»</vt:lpstr>
      <vt:lpstr>Ищем Местоимение</vt:lpstr>
      <vt:lpstr>Проверь себя</vt:lpstr>
      <vt:lpstr>Объясните пропущенные орфограммы. Найдите местоимения.</vt:lpstr>
      <vt:lpstr>Найдите определительные местоимения</vt:lpstr>
      <vt:lpstr>Запомни определительные местоимения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Определительные местоимения</dc:title>
  <dc:creator>Admin</dc:creator>
  <cp:lastModifiedBy>Home</cp:lastModifiedBy>
  <cp:revision>7</cp:revision>
  <dcterms:created xsi:type="dcterms:W3CDTF">2013-02-28T18:10:27Z</dcterms:created>
  <dcterms:modified xsi:type="dcterms:W3CDTF">2015-03-21T18:00:44Z</dcterms:modified>
</cp:coreProperties>
</file>