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73" r:id="rId5"/>
    <p:sldId id="261" r:id="rId6"/>
    <p:sldId id="260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FA14-5817-436D-BA29-7652A2F87B3D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4D8C-D8F4-4C11-B934-360D40B55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4/81/665/81665779_ram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42000"/>
            </a:srgb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2714612" y="4214818"/>
            <a:ext cx="55455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ДЕТЕЙ 3-4 ЛЕТ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7500990" cy="150019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9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 О  Б  Е  Р И     В     К  О  Р З  И  Н  К  У</a:t>
            </a:r>
            <a:endParaRPr lang="ru-RU" sz="3600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21.privet.ru/lr/0c1c9c3d84975f4fdcf27b3b4e2214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71799"/>
            <a:ext cx="4143375" cy="3886201"/>
          </a:xfrm>
          <a:prstGeom prst="rect">
            <a:avLst/>
          </a:prstGeom>
          <a:noFill/>
        </p:spPr>
      </p:pic>
      <p:pic>
        <p:nvPicPr>
          <p:cNvPr id="20484" name="Picture 4" descr="http://stat18.privet.ru/lr/0b1d64fb9cfcc368f28c2dfbd1a0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800600" cy="3886201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611/inmira.17/0_37449_1f1428be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391477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4/79/160/79160333_photo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644098" cy="792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21.privet.ru/lr/0c1c9c3d84975f4fdcf27b3b4e2214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857628"/>
            <a:ext cx="2786082" cy="2786058"/>
          </a:xfrm>
          <a:prstGeom prst="rect">
            <a:avLst/>
          </a:prstGeom>
          <a:noFill/>
        </p:spPr>
      </p:pic>
      <p:pic>
        <p:nvPicPr>
          <p:cNvPr id="2" name="Picture 2" descr="http://img1.liveinternet.ru/images/attach/c/4/79/160/79160333_photo32.jpg"/>
          <p:cNvPicPr>
            <a:picLocks noChangeAspect="1" noChangeArrowheads="1"/>
          </p:cNvPicPr>
          <p:nvPr/>
        </p:nvPicPr>
        <p:blipFill>
          <a:blip r:embed="rId3"/>
          <a:srcRect l="15384" r="16667"/>
          <a:stretch>
            <a:fillRect/>
          </a:stretch>
        </p:blipFill>
        <p:spPr bwMode="auto">
          <a:xfrm>
            <a:off x="0" y="0"/>
            <a:ext cx="3786214" cy="5143536"/>
          </a:xfrm>
          <a:prstGeom prst="rect">
            <a:avLst/>
          </a:prstGeom>
          <a:noFill/>
        </p:spPr>
      </p:pic>
      <p:pic>
        <p:nvPicPr>
          <p:cNvPr id="3" name="Picture 4" descr="http://stat18.privet.ru/lr/0b1d64fb9cfcc368f28c2dfbd1a0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2857520" cy="2600341"/>
          </a:xfrm>
          <a:prstGeom prst="rect">
            <a:avLst/>
          </a:prstGeom>
          <a:noFill/>
        </p:spPr>
      </p:pic>
      <p:pic>
        <p:nvPicPr>
          <p:cNvPr id="4" name="Picture 6" descr="http://img-fotki.yandex.ru/get/3611/inmira.17/0_37449_1f1428be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68865">
            <a:off x="3721033" y="2690764"/>
            <a:ext cx="3107237" cy="2957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786322"/>
            <a:ext cx="1776426" cy="2071678"/>
          </a:xfrm>
          <a:prstGeom prst="rect">
            <a:avLst/>
          </a:prstGeom>
          <a:noFill/>
        </p:spPr>
      </p:pic>
      <p:pic>
        <p:nvPicPr>
          <p:cNvPr id="10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74" y="4786322"/>
            <a:ext cx="1776426" cy="2071678"/>
          </a:xfrm>
          <a:prstGeom prst="rect">
            <a:avLst/>
          </a:prstGeom>
          <a:noFill/>
        </p:spPr>
      </p:pic>
      <p:pic>
        <p:nvPicPr>
          <p:cNvPr id="9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52853"/>
            <a:ext cx="2928958" cy="3105147"/>
          </a:xfrm>
          <a:prstGeom prst="rect">
            <a:avLst/>
          </a:prstGeom>
          <a:noFill/>
        </p:spPr>
      </p:pic>
      <p:pic>
        <p:nvPicPr>
          <p:cNvPr id="8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42" y="1857364"/>
            <a:ext cx="2928958" cy="3105147"/>
          </a:xfrm>
          <a:prstGeom prst="rect">
            <a:avLst/>
          </a:prstGeom>
          <a:noFill/>
        </p:spPr>
      </p:pic>
      <p:pic>
        <p:nvPicPr>
          <p:cNvPr id="7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2928958" cy="3105147"/>
          </a:xfrm>
          <a:prstGeom prst="rect">
            <a:avLst/>
          </a:prstGeom>
          <a:noFill/>
        </p:spPr>
      </p:pic>
      <p:pic>
        <p:nvPicPr>
          <p:cNvPr id="2" name="Picture 2" descr="http://img1.liveinternet.ru/images/attach/c/4/79/160/79160333_photo32.jpg"/>
          <p:cNvPicPr>
            <a:picLocks noChangeAspect="1" noChangeArrowheads="1"/>
          </p:cNvPicPr>
          <p:nvPr/>
        </p:nvPicPr>
        <p:blipFill>
          <a:blip r:embed="rId3"/>
          <a:srcRect l="15384" r="16667"/>
          <a:stretch>
            <a:fillRect/>
          </a:stretch>
        </p:blipFill>
        <p:spPr bwMode="auto">
          <a:xfrm>
            <a:off x="285720" y="214290"/>
            <a:ext cx="2357422" cy="3286172"/>
          </a:xfrm>
          <a:prstGeom prst="rect">
            <a:avLst/>
          </a:prstGeom>
          <a:noFill/>
        </p:spPr>
      </p:pic>
      <p:pic>
        <p:nvPicPr>
          <p:cNvPr id="3" name="Picture 4" descr="http://stat18.privet.ru/lr/0b1d64fb9cfcc368f28c2dfbd1a0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5728"/>
            <a:ext cx="1785950" cy="1743085"/>
          </a:xfrm>
          <a:prstGeom prst="rect">
            <a:avLst/>
          </a:prstGeom>
          <a:noFill/>
        </p:spPr>
      </p:pic>
      <p:pic>
        <p:nvPicPr>
          <p:cNvPr id="4" name="Picture 6" descr="http://img-fotki.yandex.ru/get/3611/inmira.17/0_37449_1f1428be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68865">
            <a:off x="4734921" y="151045"/>
            <a:ext cx="1853690" cy="1883988"/>
          </a:xfrm>
          <a:prstGeom prst="rect">
            <a:avLst/>
          </a:prstGeom>
          <a:noFill/>
        </p:spPr>
      </p:pic>
      <p:pic>
        <p:nvPicPr>
          <p:cNvPr id="5" name="Picture 2" descr="http://stat21.privet.ru/lr/0c1c9c3d84975f4fdcf27b3b4e2214c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14290"/>
            <a:ext cx="1643074" cy="1714488"/>
          </a:xfrm>
          <a:prstGeom prst="rect">
            <a:avLst/>
          </a:prstGeom>
          <a:noFill/>
        </p:spPr>
      </p:pic>
      <p:pic>
        <p:nvPicPr>
          <p:cNvPr id="11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86322"/>
            <a:ext cx="1776426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50" cy="3676651"/>
          </a:xfrm>
          <a:prstGeom prst="rect">
            <a:avLst/>
          </a:prstGeom>
          <a:noFill/>
        </p:spPr>
      </p:pic>
      <p:pic>
        <p:nvPicPr>
          <p:cNvPr id="3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3714750" cy="3676651"/>
          </a:xfrm>
          <a:prstGeom prst="rect">
            <a:avLst/>
          </a:prstGeom>
          <a:noFill/>
        </p:spPr>
      </p:pic>
      <p:pic>
        <p:nvPicPr>
          <p:cNvPr id="4" name="Picture 2" descr="http://36sadik2.ru/Pchelki/015890247_40100-e1356564344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181349"/>
            <a:ext cx="371475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17.privet.ru/lr/0a0f083a8730acfd4a3b3f67e95f15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00924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09942"/>
            <a:ext cx="5143504" cy="3448058"/>
          </a:xfrm>
          <a:prstGeom prst="rect">
            <a:avLst/>
          </a:prstGeom>
          <a:noFill/>
        </p:spPr>
      </p:pic>
      <p:pic>
        <p:nvPicPr>
          <p:cNvPr id="29698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357818" cy="3090868"/>
          </a:xfrm>
          <a:prstGeom prst="rect">
            <a:avLst/>
          </a:prstGeom>
          <a:noFill/>
        </p:spPr>
      </p:pic>
      <p:pic>
        <p:nvPicPr>
          <p:cNvPr id="4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2857520" cy="2285992"/>
          </a:xfrm>
          <a:prstGeom prst="rect">
            <a:avLst/>
          </a:prstGeom>
          <a:noFill/>
        </p:spPr>
      </p:pic>
      <p:pic>
        <p:nvPicPr>
          <p:cNvPr id="5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04"/>
            <a:ext cx="285752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7.privet.ru/lr/0a0f083a8730acfd4a3b3f67e95f15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214842" cy="4643470"/>
          </a:xfrm>
          <a:prstGeom prst="rect">
            <a:avLst/>
          </a:prstGeom>
          <a:noFill/>
        </p:spPr>
      </p:pic>
      <p:pic>
        <p:nvPicPr>
          <p:cNvPr id="3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86016" cy="1643050"/>
          </a:xfrm>
          <a:prstGeom prst="rect">
            <a:avLst/>
          </a:prstGeom>
          <a:noFill/>
        </p:spPr>
      </p:pic>
      <p:pic>
        <p:nvPicPr>
          <p:cNvPr id="4" name="Picture 2" descr="http://stat17.privet.ru/lr/0a0f083a8730acfd4a3b3f67e95f15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876"/>
            <a:ext cx="2571768" cy="3286124"/>
          </a:xfrm>
          <a:prstGeom prst="rect">
            <a:avLst/>
          </a:prstGeom>
          <a:noFill/>
        </p:spPr>
      </p:pic>
      <p:pic>
        <p:nvPicPr>
          <p:cNvPr id="5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72074"/>
            <a:ext cx="2286016" cy="1643050"/>
          </a:xfrm>
          <a:prstGeom prst="rect">
            <a:avLst/>
          </a:prstGeom>
          <a:noFill/>
        </p:spPr>
      </p:pic>
      <p:pic>
        <p:nvPicPr>
          <p:cNvPr id="6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2286016" cy="1643050"/>
          </a:xfrm>
          <a:prstGeom prst="rect">
            <a:avLst/>
          </a:prstGeom>
          <a:noFill/>
        </p:spPr>
      </p:pic>
      <p:pic>
        <p:nvPicPr>
          <p:cNvPr id="7" name="Picture 2" descr="http://cdn.freebievectors.com/illustrations/7/b/blue-clouds-clip-art/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3071834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214446"/>
          </a:xfrm>
        </p:spPr>
        <p:txBody>
          <a:bodyPr/>
          <a:lstStyle/>
          <a:p>
            <a:r>
              <a:rPr lang="ru-RU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 О  Б  Е  Р И     В     К  О  Р З  И  Н  К  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1285884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ДЕТЕЙ 3-4 ЛЕТ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50343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2214554"/>
            <a:ext cx="7858180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charset="0"/>
                <a:cs typeface="Arial" charset="0"/>
              </a:rPr>
              <a:t>Цель:</a:t>
            </a:r>
            <a:r>
              <a:rPr lang="ru-RU" dirty="0" smtClean="0">
                <a:latin typeface="Arial" charset="0"/>
                <a:cs typeface="Arial" charset="0"/>
              </a:rPr>
              <a:t> учить различать и соотносить предметы по величине, закрепить понятия: большой - маленький, один-много, закреплять название цветов.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charset="0"/>
                <a:cs typeface="Arial" charset="0"/>
              </a:rPr>
              <a:t>Подготовка к началу игры. </a:t>
            </a:r>
            <a:r>
              <a:rPr lang="ru-RU" dirty="0" smtClean="0">
                <a:latin typeface="Arial" charset="0"/>
                <a:cs typeface="Arial" charset="0"/>
              </a:rPr>
              <a:t>Вырезать все картинки, по необходимости взять определённый набор(корзина и клубника, корзина и грибы, цветы и бабочки, цветы и пчёлы, солнышко и облака.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charset="0"/>
                <a:cs typeface="Arial" charset="0"/>
              </a:rPr>
              <a:t>Участники игры. </a:t>
            </a:r>
            <a:r>
              <a:rPr lang="ru-RU" dirty="0" smtClean="0">
                <a:latin typeface="Arial" charset="0"/>
                <a:cs typeface="Arial" charset="0"/>
              </a:rPr>
              <a:t>Взрослый и ребёнок.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Ход игры.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1.Ребёнку предлагается рассмотреть 3 корзины и сказать похожи они или нет.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2. Из выбранного набора картинок ребёнок подбирает по размеру подходящую карточку, объясняет свой выбор.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3. Взрослый задаёт сопутствующие вопросы, если ребёнок затрудняется ответить помогает дать ответ на поставленный вопрос.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9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00rona.com/wp-content/uploads/2011/11/korz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 r="1" b="7273"/>
          <a:stretch>
            <a:fillRect/>
          </a:stretch>
        </p:blipFill>
        <p:spPr bwMode="auto">
          <a:xfrm>
            <a:off x="0" y="0"/>
            <a:ext cx="3786182" cy="3643314"/>
          </a:xfrm>
          <a:prstGeom prst="rect">
            <a:avLst/>
          </a:prstGeom>
          <a:noFill/>
        </p:spPr>
      </p:pic>
      <p:pic>
        <p:nvPicPr>
          <p:cNvPr id="3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 l="1887" b="7273"/>
          <a:stretch>
            <a:fillRect/>
          </a:stretch>
        </p:blipFill>
        <p:spPr bwMode="auto">
          <a:xfrm>
            <a:off x="5572132" y="0"/>
            <a:ext cx="3571868" cy="3643314"/>
          </a:xfrm>
          <a:prstGeom prst="rect">
            <a:avLst/>
          </a:prstGeom>
          <a:noFill/>
        </p:spPr>
      </p:pic>
      <p:pic>
        <p:nvPicPr>
          <p:cNvPr id="4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 t="3636" r="1887" b="5455"/>
          <a:stretch>
            <a:fillRect/>
          </a:stretch>
        </p:blipFill>
        <p:spPr bwMode="auto">
          <a:xfrm>
            <a:off x="2714612" y="3429000"/>
            <a:ext cx="35719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857628"/>
            <a:ext cx="2643206" cy="2762256"/>
          </a:xfrm>
          <a:prstGeom prst="rect">
            <a:avLst/>
          </a:prstGeom>
          <a:noFill/>
        </p:spPr>
      </p:pic>
      <p:pic>
        <p:nvPicPr>
          <p:cNvPr id="10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643206" cy="2762256"/>
          </a:xfrm>
          <a:prstGeom prst="rect">
            <a:avLst/>
          </a:prstGeom>
          <a:noFill/>
        </p:spPr>
      </p:pic>
      <p:pic>
        <p:nvPicPr>
          <p:cNvPr id="3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3" cstate="print"/>
          <a:srcRect l="12791" r="16279" b="3225"/>
          <a:stretch>
            <a:fillRect/>
          </a:stretch>
        </p:blipFill>
        <p:spPr bwMode="auto">
          <a:xfrm>
            <a:off x="1000100" y="571480"/>
            <a:ext cx="1857388" cy="1643074"/>
          </a:xfrm>
          <a:prstGeom prst="rect">
            <a:avLst/>
          </a:prstGeom>
          <a:noFill/>
        </p:spPr>
      </p:pic>
      <p:pic>
        <p:nvPicPr>
          <p:cNvPr id="13320" name="Picture 8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643206" cy="2762256"/>
          </a:xfrm>
          <a:prstGeom prst="rect">
            <a:avLst/>
          </a:prstGeom>
          <a:noFill/>
        </p:spPr>
      </p:pic>
      <p:pic>
        <p:nvPicPr>
          <p:cNvPr id="13318" name="Picture 6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543050" cy="1905000"/>
          </a:xfrm>
          <a:prstGeom prst="rect">
            <a:avLst/>
          </a:prstGeom>
          <a:noFill/>
        </p:spPr>
      </p:pic>
      <p:pic>
        <p:nvPicPr>
          <p:cNvPr id="2" name="Picture 2" descr="http://100rona.com/wp-content/uploads/2011/11/korz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3143240" cy="3000396"/>
          </a:xfrm>
          <a:prstGeom prst="rect">
            <a:avLst/>
          </a:prstGeom>
          <a:noFill/>
        </p:spPr>
      </p:pic>
      <p:pic>
        <p:nvPicPr>
          <p:cNvPr id="5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3" cstate="print"/>
          <a:srcRect l="12791" r="16279" b="3225"/>
          <a:stretch>
            <a:fillRect/>
          </a:stretch>
        </p:blipFill>
        <p:spPr bwMode="auto">
          <a:xfrm>
            <a:off x="7072330" y="1785926"/>
            <a:ext cx="1857388" cy="1643074"/>
          </a:xfrm>
          <a:prstGeom prst="rect">
            <a:avLst/>
          </a:prstGeom>
          <a:noFill/>
        </p:spPr>
      </p:pic>
      <p:pic>
        <p:nvPicPr>
          <p:cNvPr id="6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3" cstate="print"/>
          <a:srcRect l="12791" r="16279" b="3225"/>
          <a:stretch>
            <a:fillRect/>
          </a:stretch>
        </p:blipFill>
        <p:spPr bwMode="auto">
          <a:xfrm>
            <a:off x="7072330" y="0"/>
            <a:ext cx="1857388" cy="1643074"/>
          </a:xfrm>
          <a:prstGeom prst="rect">
            <a:avLst/>
          </a:prstGeom>
          <a:noFill/>
        </p:spPr>
      </p:pic>
      <p:pic>
        <p:nvPicPr>
          <p:cNvPr id="13314" name="Picture 2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1543050" cy="1905000"/>
          </a:xfrm>
          <a:prstGeom prst="rect">
            <a:avLst/>
          </a:prstGeom>
          <a:noFill/>
        </p:spPr>
      </p:pic>
      <p:pic>
        <p:nvPicPr>
          <p:cNvPr id="13316" name="Picture 4" descr="http://www.greenmama.ru/dn_images/01/83/20/26/1223817918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1543050" cy="1905000"/>
          </a:xfrm>
          <a:prstGeom prst="rect">
            <a:avLst/>
          </a:prstGeom>
          <a:noFill/>
        </p:spPr>
      </p:pic>
      <p:pic>
        <p:nvPicPr>
          <p:cNvPr id="12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3" cstate="print"/>
          <a:srcRect l="12791" r="16279" b="3225"/>
          <a:stretch>
            <a:fillRect/>
          </a:stretch>
        </p:blipFill>
        <p:spPr bwMode="auto">
          <a:xfrm>
            <a:off x="1785918" y="5000636"/>
            <a:ext cx="185738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2791" r="16279" b="3225"/>
          <a:stretch>
            <a:fillRect/>
          </a:stretch>
        </p:blipFill>
        <p:spPr bwMode="auto">
          <a:xfrm>
            <a:off x="2643174" y="4214818"/>
            <a:ext cx="3286180" cy="2643182"/>
          </a:xfrm>
          <a:prstGeom prst="rect">
            <a:avLst/>
          </a:prstGeom>
          <a:noFill/>
        </p:spPr>
      </p:pic>
      <p:pic>
        <p:nvPicPr>
          <p:cNvPr id="2" name="Picture 2" descr="http://100rona.com/wp-content/uploads/2011/11/korz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500570"/>
          </a:xfrm>
          <a:prstGeom prst="rect">
            <a:avLst/>
          </a:prstGeom>
          <a:noFill/>
        </p:spPr>
      </p:pic>
      <p:pic>
        <p:nvPicPr>
          <p:cNvPr id="3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2791" r="16279" b="3225"/>
          <a:stretch>
            <a:fillRect/>
          </a:stretch>
        </p:blipFill>
        <p:spPr bwMode="auto">
          <a:xfrm>
            <a:off x="5643570" y="0"/>
            <a:ext cx="3286180" cy="2643182"/>
          </a:xfrm>
          <a:prstGeom prst="rect">
            <a:avLst/>
          </a:prstGeom>
          <a:noFill/>
        </p:spPr>
      </p:pic>
      <p:pic>
        <p:nvPicPr>
          <p:cNvPr id="4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2791" r="16279" b="3225"/>
          <a:stretch>
            <a:fillRect/>
          </a:stretch>
        </p:blipFill>
        <p:spPr bwMode="auto">
          <a:xfrm>
            <a:off x="5857820" y="2643182"/>
            <a:ext cx="328618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1628" t="1861" r="11627"/>
          <a:stretch>
            <a:fillRect/>
          </a:stretch>
        </p:blipFill>
        <p:spPr bwMode="auto">
          <a:xfrm rot="5400000">
            <a:off x="4902977" y="2616977"/>
            <a:ext cx="4714908" cy="3767138"/>
          </a:xfrm>
          <a:prstGeom prst="rect">
            <a:avLst/>
          </a:prstGeom>
          <a:noFill/>
        </p:spPr>
      </p:pic>
      <p:pic>
        <p:nvPicPr>
          <p:cNvPr id="18434" name="Picture 2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2791" r="16279" b="3225"/>
          <a:stretch>
            <a:fillRect/>
          </a:stretch>
        </p:blipFill>
        <p:spPr bwMode="auto">
          <a:xfrm>
            <a:off x="0" y="0"/>
            <a:ext cx="4357718" cy="3286124"/>
          </a:xfrm>
          <a:prstGeom prst="rect">
            <a:avLst/>
          </a:prstGeom>
          <a:noFill/>
        </p:spPr>
      </p:pic>
      <p:pic>
        <p:nvPicPr>
          <p:cNvPr id="18438" name="Picture 6" descr="http://img-fotki.yandex.ru/get/4305/s33614340.312/0_3bc8f_f493b7e6_XL"/>
          <p:cNvPicPr>
            <a:picLocks noChangeAspect="1" noChangeArrowheads="1"/>
          </p:cNvPicPr>
          <p:nvPr/>
        </p:nvPicPr>
        <p:blipFill>
          <a:blip r:embed="rId2"/>
          <a:srcRect l="12791" t="1861" r="10464"/>
          <a:stretch>
            <a:fillRect/>
          </a:stretch>
        </p:blipFill>
        <p:spPr bwMode="auto">
          <a:xfrm>
            <a:off x="285720" y="3357562"/>
            <a:ext cx="471490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71799"/>
            <a:ext cx="3886200" cy="3886201"/>
          </a:xfrm>
          <a:prstGeom prst="rect">
            <a:avLst/>
          </a:prstGeom>
          <a:noFill/>
        </p:spPr>
      </p:pic>
      <p:pic>
        <p:nvPicPr>
          <p:cNvPr id="22530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0" y="214290"/>
            <a:ext cx="3286116" cy="3671911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l="17280"/>
          <a:stretch>
            <a:fillRect/>
          </a:stretch>
        </p:blipFill>
        <p:spPr bwMode="auto">
          <a:xfrm>
            <a:off x="5929322" y="0"/>
            <a:ext cx="3214678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0" y="285728"/>
            <a:ext cx="2071670" cy="2743217"/>
          </a:xfrm>
          <a:prstGeom prst="rect">
            <a:avLst/>
          </a:prstGeom>
          <a:noFill/>
        </p:spPr>
      </p:pic>
      <p:pic>
        <p:nvPicPr>
          <p:cNvPr id="3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2143108" y="285729"/>
            <a:ext cx="2214578" cy="2714644"/>
          </a:xfrm>
          <a:prstGeom prst="rect">
            <a:avLst/>
          </a:prstGeom>
          <a:noFill/>
        </p:spPr>
      </p:pic>
      <p:pic>
        <p:nvPicPr>
          <p:cNvPr id="4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4500562" y="214290"/>
            <a:ext cx="2214578" cy="2714644"/>
          </a:xfrm>
          <a:prstGeom prst="rect">
            <a:avLst/>
          </a:prstGeom>
          <a:noFill/>
        </p:spPr>
      </p:pic>
      <p:pic>
        <p:nvPicPr>
          <p:cNvPr id="5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214282" y="4071942"/>
            <a:ext cx="1500198" cy="1857388"/>
          </a:xfrm>
          <a:prstGeom prst="rect">
            <a:avLst/>
          </a:prstGeom>
          <a:noFill/>
        </p:spPr>
      </p:pic>
      <p:pic>
        <p:nvPicPr>
          <p:cNvPr id="6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6929422" y="428604"/>
            <a:ext cx="2214578" cy="2714644"/>
          </a:xfrm>
          <a:prstGeom prst="rect">
            <a:avLst/>
          </a:prstGeom>
          <a:noFill/>
        </p:spPr>
      </p:pic>
      <p:pic>
        <p:nvPicPr>
          <p:cNvPr id="7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1928794" y="4071942"/>
            <a:ext cx="1500198" cy="1857388"/>
          </a:xfrm>
          <a:prstGeom prst="rect">
            <a:avLst/>
          </a:prstGeom>
          <a:noFill/>
        </p:spPr>
      </p:pic>
      <p:pic>
        <p:nvPicPr>
          <p:cNvPr id="8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3500430" y="4000504"/>
            <a:ext cx="1500198" cy="1857388"/>
          </a:xfrm>
          <a:prstGeom prst="rect">
            <a:avLst/>
          </a:prstGeom>
          <a:noFill/>
        </p:spPr>
      </p:pic>
      <p:pic>
        <p:nvPicPr>
          <p:cNvPr id="9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5214942" y="3929066"/>
            <a:ext cx="1500198" cy="1857388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299209350-28-72&amp;n=21"/>
          <p:cNvPicPr>
            <a:picLocks noChangeAspect="1" noChangeArrowheads="1"/>
          </p:cNvPicPr>
          <p:nvPr/>
        </p:nvPicPr>
        <p:blipFill>
          <a:blip r:embed="rId2"/>
          <a:srcRect t="5514" r="15441"/>
          <a:stretch>
            <a:fillRect/>
          </a:stretch>
        </p:blipFill>
        <p:spPr bwMode="auto">
          <a:xfrm>
            <a:off x="7215206" y="4071942"/>
            <a:ext cx="150019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157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  О  Б  Е  Р И     В     К  О  Р З  И  Н  К  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13</cp:revision>
  <dcterms:created xsi:type="dcterms:W3CDTF">2013-08-25T15:19:21Z</dcterms:created>
  <dcterms:modified xsi:type="dcterms:W3CDTF">2013-08-26T18:00:53Z</dcterms:modified>
</cp:coreProperties>
</file>