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0" r:id="rId11"/>
    <p:sldId id="266" r:id="rId12"/>
    <p:sldId id="267" r:id="rId13"/>
    <p:sldId id="268" r:id="rId14"/>
    <p:sldId id="273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>
        <p:scale>
          <a:sx n="75" d="100"/>
          <a:sy n="75" d="100"/>
        </p:scale>
        <p:origin x="-3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B7740F-BF98-4EFC-B4A9-04F3C11B1266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B7C841-CDD7-4885-AEA4-038C9C226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8D1D32-D05F-4FF4-A235-11E91503663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BB039-735C-4A89-92FF-C7E213212E2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04F1-EDEE-46C5-BD93-D30D2C89F50A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4857-5C16-4E77-98F9-BDF603A5D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42D0-262E-46AE-BB1B-DD42E76A0B6B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02A7C-1F28-4979-B897-4978EFA28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B1D3-26DC-4950-9DDF-A7DDAE44C53F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B17DE-57FC-419F-8FD5-91BD78403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28625" y="274638"/>
            <a:ext cx="825817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8D8A2-475B-43D2-BC3D-32F5C185D149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0DAFC-C5F3-4B7A-87B6-0A3F1EAAD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E0A36-1775-4180-988F-6CF39007D334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4A92-F802-45C5-BE66-5D61D3747B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E1D63-F203-4A97-A427-F19F2E7DE323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245D-BD07-4012-A334-830C04637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83554-F707-406A-A5CE-DCDCB86E0061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B0EF9-3D0D-47A9-9931-A03D46180D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A4F46-D983-4C3F-B5E7-47EEA63BE5D6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ED7FD-F249-4163-8187-D8262CEB6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0F42-26DF-4B18-81C7-781CABD6E7A6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2C7E-15E7-4BCB-8AD9-5340B351C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B2E4-0C97-4579-A656-F34D2C5B2A77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DC85A-E212-4C76-8FE7-05E207B0F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81D89-3B06-45DC-9B4D-4321E2AFDCE9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8219-0262-4CDB-AE79-91A5B6985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75D8D-0C27-4C93-BC9D-226679D8EC42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6E3E1-FABF-4D0C-8838-FB3C1422C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58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EFA91D-86F9-4F3C-91CD-6B33ADDA19B2}" type="datetimeFigureOut">
              <a:rPr lang="ru-RU"/>
              <a:pPr>
                <a:defRPr/>
              </a:pPr>
              <a:t>24.01.2013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2A4E5-F756-41F4-B895-D243128E0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0" r:id="rId12"/>
  </p:sldLayoutIdLst>
  <p:transition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15968"/>
          </a:solidFill>
          <a:latin typeface="Segoe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15968"/>
          </a:solidFill>
          <a:latin typeface="Sego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15968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85813" y="857250"/>
            <a:ext cx="7772400" cy="2071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215968"/>
                </a:solidFill>
                <a:latin typeface="Segoe"/>
              </a:rPr>
              <a:t>МДОУ комбинированного вида</a:t>
            </a:r>
            <a:r>
              <a:rPr lang="ru-RU" smtClean="0">
                <a:solidFill>
                  <a:srgbClr val="215968"/>
                </a:solidFill>
                <a:latin typeface="Segoe"/>
              </a:rPr>
              <a:t/>
            </a:r>
            <a:br>
              <a:rPr lang="ru-RU" smtClean="0">
                <a:solidFill>
                  <a:srgbClr val="215968"/>
                </a:solidFill>
                <a:latin typeface="Segoe"/>
              </a:rPr>
            </a:br>
            <a:r>
              <a:rPr lang="ru-RU" b="1" smtClean="0">
                <a:solidFill>
                  <a:srgbClr val="215968"/>
                </a:solidFill>
                <a:latin typeface="Segoe"/>
              </a:rPr>
              <a:t>Детский сад «Солнышко»</a:t>
            </a:r>
            <a:br>
              <a:rPr lang="ru-RU" b="1" smtClean="0">
                <a:solidFill>
                  <a:srgbClr val="215968"/>
                </a:solidFill>
                <a:latin typeface="Segoe"/>
              </a:rPr>
            </a:br>
            <a:r>
              <a:rPr lang="ru-RU" b="1" smtClean="0">
                <a:solidFill>
                  <a:srgbClr val="215968"/>
                </a:solidFill>
                <a:latin typeface="Segoe"/>
              </a:rPr>
              <a:t>конкурс снежных построек</a:t>
            </a:r>
            <a:r>
              <a:rPr lang="ru-RU" smtClean="0">
                <a:solidFill>
                  <a:srgbClr val="215968"/>
                </a:solidFill>
                <a:latin typeface="Segoe"/>
              </a:rPr>
              <a:t/>
            </a:r>
            <a:br>
              <a:rPr lang="ru-RU" smtClean="0">
                <a:solidFill>
                  <a:srgbClr val="215968"/>
                </a:solidFill>
                <a:latin typeface="Segoe"/>
              </a:rPr>
            </a:br>
            <a:endParaRPr lang="ru-RU" smtClean="0">
              <a:solidFill>
                <a:srgbClr val="215968"/>
              </a:solidFill>
              <a:latin typeface="Sego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0" y="3786188"/>
            <a:ext cx="1357313" cy="125253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3071813"/>
            <a:ext cx="31432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5" descr="SDC11296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3800" y="981075"/>
            <a:ext cx="3143250" cy="3571875"/>
          </a:xfrm>
        </p:spPr>
      </p:pic>
      <p:sp>
        <p:nvSpPr>
          <p:cNvPr id="5" name="Прямоугольник 4"/>
          <p:cNvSpPr/>
          <p:nvPr/>
        </p:nvSpPr>
        <p:spPr>
          <a:xfrm>
            <a:off x="2857500" y="4643438"/>
            <a:ext cx="4572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Кукла славная - матрешка,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Где-же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ручки,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где-же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ножки?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какие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щечки,красные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румяные,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фартучке цветочки и на сарафане.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1" name="Picture 7" descr="SDC1134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450" y="981075"/>
            <a:ext cx="3168650" cy="352742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0"/>
          <p:cNvSpPr>
            <a:spLocks noGrp="1"/>
          </p:cNvSpPr>
          <p:nvPr>
            <p:ph type="title"/>
          </p:nvPr>
        </p:nvSpPr>
        <p:spPr>
          <a:xfrm>
            <a:off x="1071563" y="2428875"/>
            <a:ext cx="2571750" cy="2286000"/>
          </a:xfrm>
        </p:spPr>
        <p:txBody>
          <a:bodyPr/>
          <a:lstStyle/>
          <a:p>
            <a:pPr algn="l" eaLnBrk="1" hangingPunct="1"/>
            <a:r>
              <a:rPr lang="ru-RU" sz="1400" smtClean="0">
                <a:latin typeface="Segoe"/>
              </a:rPr>
              <a:t/>
            </a:r>
            <a:br>
              <a:rPr lang="ru-RU" sz="1400" smtClean="0">
                <a:latin typeface="Segoe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Выйду  я  на  улицу,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Выйду  погулять,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Буду  бабу  снежную</a:t>
            </a:r>
            <a:br>
              <a:rPr lang="ru-RU" sz="16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Во  дворе  валять. </a:t>
            </a:r>
            <a:r>
              <a:rPr lang="ru-RU" sz="1800" smtClean="0">
                <a:latin typeface="Segoe"/>
              </a:rPr>
              <a:t/>
            </a:r>
            <a:br>
              <a:rPr lang="ru-RU" sz="1800" smtClean="0">
                <a:latin typeface="Segoe"/>
              </a:rPr>
            </a:br>
            <a:r>
              <a:rPr lang="ru-RU" sz="1800" smtClean="0">
                <a:latin typeface="Segoe"/>
              </a:rPr>
              <a:t/>
            </a:r>
            <a:br>
              <a:rPr lang="ru-RU" sz="1800" smtClean="0">
                <a:latin typeface="Segoe"/>
              </a:rPr>
            </a:br>
            <a:r>
              <a:rPr lang="ru-RU" sz="1400" smtClean="0">
                <a:latin typeface="Segoe"/>
              </a:rPr>
              <a:t/>
            </a:r>
            <a:br>
              <a:rPr lang="ru-RU" sz="1400" smtClean="0">
                <a:latin typeface="Segoe"/>
              </a:rPr>
            </a:br>
            <a:endParaRPr lang="ru-RU" sz="1400" smtClean="0">
              <a:latin typeface="Segoe"/>
            </a:endParaRPr>
          </a:p>
        </p:txBody>
      </p:sp>
      <p:pic>
        <p:nvPicPr>
          <p:cNvPr id="27650" name="Содержимое 12" descr="SDC1129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14813" y="1071563"/>
            <a:ext cx="3143250" cy="477837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929188" y="1571625"/>
            <a:ext cx="3786187" cy="3654425"/>
          </a:xfrm>
        </p:spPr>
        <p:txBody>
          <a:bodyPr/>
          <a:lstStyle/>
          <a:p>
            <a:pPr algn="l" eaLnBrk="1" hangingPunct="1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Мы со двора аж до земли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Весь снег лопатами сгребли…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Расхваливать не буду,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Но получилось чудо!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Водой полили из ведра –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Пускай подмёрзнет до утра.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К утру готова горка,</a:t>
            </a:r>
            <a:br>
              <a:rPr lang="ru-RU" sz="20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Заледенела корка</a:t>
            </a: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Содержимое 3" descr="SDC1129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1357313"/>
            <a:ext cx="3857625" cy="3786187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072063" y="1714500"/>
            <a:ext cx="3000375" cy="3143250"/>
          </a:xfrm>
        </p:spPr>
        <p:txBody>
          <a:bodyPr/>
          <a:lstStyle/>
          <a:p>
            <a:pPr algn="l" eaLnBrk="1" hangingPunct="1"/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Кто гуляет среди льдин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Днём и ночью не один?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То не Дед Мороз, а птица,</a:t>
            </a:r>
            <a:br>
              <a:rPr lang="ru-RU" sz="18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Антарктический пингвин.</a:t>
            </a:r>
          </a:p>
        </p:txBody>
      </p:sp>
      <p:pic>
        <p:nvPicPr>
          <p:cNvPr id="29698" name="Содержимое 5" descr="SDC113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00188" y="1214438"/>
            <a:ext cx="2928937" cy="414337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765175"/>
            <a:ext cx="8258175" cy="796925"/>
          </a:xfrm>
        </p:spPr>
        <p:txBody>
          <a:bodyPr/>
          <a:lstStyle/>
          <a:p>
            <a:r>
              <a:rPr lang="ru-RU" sz="1800" b="1" i="1" smtClean="0">
                <a:latin typeface="Times New Roman" pitchFamily="18" charset="0"/>
              </a:rPr>
              <a:t>В штанах квадратных Губка Боб на дне морском живёт.</a:t>
            </a:r>
            <a:br>
              <a:rPr lang="ru-RU" sz="1800" b="1" i="1" smtClean="0">
                <a:latin typeface="Times New Roman" pitchFamily="18" charset="0"/>
              </a:rPr>
            </a:br>
            <a:r>
              <a:rPr lang="ru-RU" sz="1800" b="1" i="1" smtClean="0">
                <a:latin typeface="Times New Roman" pitchFamily="18" charset="0"/>
              </a:rPr>
              <a:t>Не унывает, не грустит и песенки поёт.</a:t>
            </a:r>
            <a:endParaRPr lang="ru-RU" i="1" smtClean="0">
              <a:latin typeface="Times New Roman" pitchFamily="18" charset="0"/>
            </a:endParaRPr>
          </a:p>
        </p:txBody>
      </p:sp>
      <p:pic>
        <p:nvPicPr>
          <p:cNvPr id="40966" name="Picture 6" descr="SDC1135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187450" y="1778000"/>
            <a:ext cx="6624638" cy="4376738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3"/>
          <p:cNvSpPr>
            <a:spLocks noGrp="1"/>
          </p:cNvSpPr>
          <p:nvPr>
            <p:ph type="title"/>
          </p:nvPr>
        </p:nvSpPr>
        <p:spPr>
          <a:xfrm>
            <a:off x="611188" y="4365625"/>
            <a:ext cx="3857625" cy="1000125"/>
          </a:xfrm>
        </p:spPr>
        <p:txBody>
          <a:bodyPr/>
          <a:lstStyle/>
          <a:p>
            <a:pPr algn="l"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Мы черепаху слепили на славу. 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славу, на славу, себе на забаву.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 нас она черными смотрит глазами, 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Как будто смеется двумя угольками</a:t>
            </a:r>
          </a:p>
        </p:txBody>
      </p:sp>
      <p:pic>
        <p:nvPicPr>
          <p:cNvPr id="30723" name="Содержимое 7" descr="SDC1131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643438" y="1341438"/>
            <a:ext cx="3609975" cy="3857625"/>
          </a:xfrm>
        </p:spPr>
      </p:pic>
      <p:pic>
        <p:nvPicPr>
          <p:cNvPr id="30725" name="Picture 5" descr="SDC1135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1557338"/>
            <a:ext cx="3527425" cy="2352675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547813" y="2205038"/>
            <a:ext cx="2428875" cy="1714500"/>
          </a:xfrm>
        </p:spPr>
        <p:txBody>
          <a:bodyPr/>
          <a:lstStyle/>
          <a:p>
            <a:pPr eaLnBrk="1" hangingPunct="1"/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Что за чудная пора,</a:t>
            </a:r>
            <a:br>
              <a:rPr lang="ru-RU" sz="16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Веселится детвора.</a:t>
            </a:r>
            <a:br>
              <a:rPr lang="ru-RU" sz="16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Санки, лыжи и коньки</a:t>
            </a:r>
            <a:br>
              <a:rPr lang="ru-RU" sz="16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Поиграем мы в снежки.</a:t>
            </a:r>
            <a:br>
              <a:rPr lang="ru-RU" sz="16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Разгулялась здесь зима,</a:t>
            </a:r>
            <a:br>
              <a:rPr lang="ru-RU" sz="16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smtClean="0">
                <a:latin typeface="Times New Roman" pitchFamily="18" charset="0"/>
                <a:cs typeface="Times New Roman" pitchFamily="18" charset="0"/>
              </a:rPr>
              <a:t>Смех, веселье, кутерьма</a:t>
            </a:r>
            <a:r>
              <a:rPr lang="ru-RU" sz="1600" smtClean="0">
                <a:latin typeface="Segoe"/>
              </a:rPr>
              <a:t>.</a:t>
            </a:r>
          </a:p>
        </p:txBody>
      </p:sp>
      <p:sp>
        <p:nvSpPr>
          <p:cNvPr id="31747" name="Текст 4"/>
          <p:cNvSpPr>
            <a:spLocks noGrp="1"/>
          </p:cNvSpPr>
          <p:nvPr>
            <p:ph type="body" sz="half" idx="2"/>
          </p:nvPr>
        </p:nvSpPr>
        <p:spPr>
          <a:xfrm>
            <a:off x="468313" y="4292600"/>
            <a:ext cx="3008312" cy="1839913"/>
          </a:xfrm>
        </p:spPr>
        <p:txBody>
          <a:bodyPr/>
          <a:lstStyle/>
          <a:p>
            <a:pPr eaLnBrk="1" hangingPunct="1"/>
            <a:r>
              <a:rPr lang="ru-RU" smtClean="0">
                <a:latin typeface="Segoe"/>
              </a:rPr>
              <a:t>.</a:t>
            </a:r>
          </a:p>
        </p:txBody>
      </p:sp>
      <p:pic>
        <p:nvPicPr>
          <p:cNvPr id="31749" name="Picture 5" descr="SDC1133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859338" y="1647825"/>
            <a:ext cx="3201987" cy="3757613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/>
          </p:nvPr>
        </p:nvSpPr>
        <p:spPr>
          <a:xfrm>
            <a:off x="2714625" y="1857375"/>
            <a:ext cx="4614863" cy="1143000"/>
          </a:xfrm>
        </p:spPr>
        <p:txBody>
          <a:bodyPr/>
          <a:lstStyle/>
          <a:p>
            <a:pPr eaLnBrk="1" hangingPunct="1"/>
            <a:endParaRPr lang="ru-RU" smtClean="0">
              <a:latin typeface="Segoe"/>
            </a:endParaRPr>
          </a:p>
        </p:txBody>
      </p:sp>
      <p:pic>
        <p:nvPicPr>
          <p:cNvPr id="16386" name="Содержимое 5" descr="SDC1133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475656" y="908720"/>
            <a:ext cx="5832648" cy="485775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Текст 3"/>
          <p:cNvSpPr>
            <a:spLocks noGrp="1"/>
          </p:cNvSpPr>
          <p:nvPr>
            <p:ph type="body" sz="half" idx="2"/>
          </p:nvPr>
        </p:nvSpPr>
        <p:spPr>
          <a:xfrm>
            <a:off x="928688" y="1428750"/>
            <a:ext cx="3008312" cy="2714625"/>
          </a:xfrm>
        </p:spPr>
        <p:txBody>
          <a:bodyPr/>
          <a:lstStyle/>
          <a:p>
            <a:pPr eaLnBrk="1" hangingPunct="1"/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Раскраснелась детвора -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Накатала три шара!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Друг на друга их сложили,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И ведро нагромоздили.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Нос - морковка, уголь - глазки,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Снеговик из детской сказки!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Руки - ветки, рот - конфета...</a:t>
            </a:r>
            <a:br>
              <a:rPr lang="ru-RU" sz="1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smtClean="0">
                <a:latin typeface="Times New Roman" pitchFamily="18" charset="0"/>
                <a:cs typeface="Times New Roman" pitchFamily="18" charset="0"/>
              </a:rPr>
              <a:t>Пусть стоит теперь до лета</a:t>
            </a:r>
          </a:p>
        </p:txBody>
      </p:sp>
      <p:pic>
        <p:nvPicPr>
          <p:cNvPr id="17410" name="Содержимое 10" descr="SDC11289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9125" y="500063"/>
            <a:ext cx="3478213" cy="500062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55650" y="3213100"/>
            <a:ext cx="2879725" cy="4670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459" name="Содержимое 9" descr="SDC1132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rcRect l="-2353"/>
          <a:stretch>
            <a:fillRect/>
          </a:stretch>
        </p:blipFill>
        <p:spPr>
          <a:xfrm>
            <a:off x="1547813" y="908050"/>
            <a:ext cx="2039937" cy="2520950"/>
          </a:xfrm>
        </p:spPr>
      </p:pic>
      <p:sp>
        <p:nvSpPr>
          <p:cNvPr id="5" name="Прямоугольник 4"/>
          <p:cNvSpPr/>
          <p:nvPr/>
        </p:nvSpPr>
        <p:spPr>
          <a:xfrm>
            <a:off x="1258888" y="3644900"/>
            <a:ext cx="2851150" cy="229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Глазки-угли смотрят зорко,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Вместо шапочки - ведёрко.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Посреди двора возник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Белый-белый снеговик.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морозы, и в метели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Простоял он две недели.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Донимал его мороз, 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Покраснел морковка-нос. </a:t>
            </a:r>
          </a:p>
        </p:txBody>
      </p:sp>
      <p:pic>
        <p:nvPicPr>
          <p:cNvPr id="19463" name="Picture 7" descr="SDC1135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1052736"/>
            <a:ext cx="3168650" cy="424815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6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58175" cy="703263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Segoe"/>
              </a:rPr>
              <a:t>Символ года - 2013</a:t>
            </a:r>
          </a:p>
        </p:txBody>
      </p:sp>
      <p:pic>
        <p:nvPicPr>
          <p:cNvPr id="20482" name="Содержимое 9" descr="SDC11290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1563" y="1785938"/>
            <a:ext cx="3227387" cy="4038600"/>
          </a:xfrm>
        </p:spPr>
      </p:pic>
      <p:pic>
        <p:nvPicPr>
          <p:cNvPr id="20486" name="Picture 6" descr="SDC1134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1844675"/>
            <a:ext cx="3313113" cy="3960813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4" descr="SDC1129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28688" y="1000125"/>
            <a:ext cx="4038600" cy="2786063"/>
          </a:xfrm>
        </p:spPr>
      </p:pic>
      <p:pic>
        <p:nvPicPr>
          <p:cNvPr id="22530" name="Содержимое 5" descr="SDC1130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321300" y="2071688"/>
            <a:ext cx="3036888" cy="3810000"/>
          </a:xfrm>
        </p:spPr>
      </p:pic>
      <p:sp>
        <p:nvSpPr>
          <p:cNvPr id="5" name="Прямоугольник 4"/>
          <p:cNvSpPr/>
          <p:nvPr/>
        </p:nvSpPr>
        <p:spPr>
          <a:xfrm>
            <a:off x="1571625" y="4286250"/>
            <a:ext cx="2286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растет на елке?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 да иголки.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Разноцветные шары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растут на елке.</a:t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643563" y="714375"/>
            <a:ext cx="2286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растут на елке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Пряники и флаги.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растут орехи</a:t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золотой бумаге.</a:t>
            </a:r>
            <a:endParaRPr lang="ru-RU" sz="1600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/>
          </p:nvPr>
        </p:nvSpPr>
        <p:spPr>
          <a:xfrm>
            <a:off x="1143000" y="785813"/>
            <a:ext cx="3143250" cy="928687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Segoe"/>
              </a:rPr>
              <a:t>СМЕШАРИКИ ГРУППЫ «ОДУВАНЧИК</a:t>
            </a:r>
            <a:r>
              <a:rPr lang="ru-RU" sz="2000" smtClean="0">
                <a:latin typeface="Segoe"/>
              </a:rPr>
              <a:t>»</a:t>
            </a:r>
          </a:p>
        </p:txBody>
      </p:sp>
      <p:pic>
        <p:nvPicPr>
          <p:cNvPr id="23554" name="Содержимое 7" descr="SDC1130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85875" y="2500313"/>
            <a:ext cx="2786063" cy="3143250"/>
          </a:xfrm>
        </p:spPr>
      </p:pic>
      <p:pic>
        <p:nvPicPr>
          <p:cNvPr id="23555" name="Содержимое 8" descr="SDC1130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76056" y="1268760"/>
            <a:ext cx="2895600" cy="328612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4" descr="SDC1130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00125" y="2286000"/>
            <a:ext cx="3495675" cy="3286125"/>
          </a:xfrm>
        </p:spPr>
      </p:pic>
      <p:pic>
        <p:nvPicPr>
          <p:cNvPr id="24578" name="Содержимое 5" descr="SDC1129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86313" y="1071563"/>
            <a:ext cx="3352800" cy="314325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357313" y="5214938"/>
            <a:ext cx="6643687" cy="785812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Segoe"/>
              </a:rPr>
              <a:t>Мишка и зайка  группы «Розочка»</a:t>
            </a:r>
          </a:p>
        </p:txBody>
      </p:sp>
      <p:pic>
        <p:nvPicPr>
          <p:cNvPr id="25602" name="Содержимое 4" descr="SDC1130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14438" y="1000125"/>
            <a:ext cx="2870200" cy="4038600"/>
          </a:xfrm>
        </p:spPr>
      </p:pic>
      <p:pic>
        <p:nvPicPr>
          <p:cNvPr id="25603" name="Содержимое 5" descr="SDC1130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72063" y="1000125"/>
            <a:ext cx="2857500" cy="4071938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5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TS010389958</Template>
  <TotalTime>236</TotalTime>
  <Words>75</Words>
  <Application>Microsoft Office PowerPoint</Application>
  <PresentationFormat>Экран (4:3)</PresentationFormat>
  <Paragraphs>19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TS010389958</vt:lpstr>
      <vt:lpstr>МДОУ комбинированного вида Детский сад «Солнышко» конкурс снежных построек </vt:lpstr>
      <vt:lpstr>Слайд 2</vt:lpstr>
      <vt:lpstr>Слайд 3</vt:lpstr>
      <vt:lpstr>Слайд 4</vt:lpstr>
      <vt:lpstr>Символ года - 2013</vt:lpstr>
      <vt:lpstr>Не растут на елке Пряники и флаги. Не растут орехи В золотой бумаге.</vt:lpstr>
      <vt:lpstr>СМЕШАРИКИ ГРУППЫ «ОДУВАНЧИК»</vt:lpstr>
      <vt:lpstr>Слайд 8</vt:lpstr>
      <vt:lpstr>Мишка и зайка  группы «Розочка»</vt:lpstr>
      <vt:lpstr>Слайд 10</vt:lpstr>
      <vt:lpstr> Выйду  я  на  улицу, Выйду  погулять, Буду  бабу  снежную Во  дворе  валять.    </vt:lpstr>
      <vt:lpstr>Мы со двора аж до земли Весь снег лопатами сгребли… Расхваливать не буду, Но получилось чудо! Водой полили из ведра – Пускай подмёрзнет до утра. К утру готова горка, Заледенела корка.</vt:lpstr>
      <vt:lpstr>Кто гуляет среди льдин Днём и ночью не один? То не Дед Мороз, а птица, Антарктический пингвин.</vt:lpstr>
      <vt:lpstr>В штанах квадратных Губка Боб на дне морском живёт. Не унывает, не грустит и песенки поёт.</vt:lpstr>
      <vt:lpstr>Мы черепаху слепили на славу.  На славу, на славу, себе на забаву. На нас она черными смотрит глазами,  Как будто смеется двумя угольками</vt:lpstr>
      <vt:lpstr>Что за чудная пора, Веселится детвора. Санки, лыжи и коньки Поиграем мы в снежки. Разгулялась здесь зима, Смех, веселье, кутерьма.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комбинированного вида «Детский сад Солнышко» конкурс зимних скульптур </dc:title>
  <dc:subject>Шаблон оформления</dc:subject>
  <dc:creator>User</dc:creator>
  <cp:keywords/>
  <dc:description>Корпорация Майкрософт
Шаблон оформления</dc:description>
  <cp:lastModifiedBy>User</cp:lastModifiedBy>
  <cp:revision>24</cp:revision>
  <dcterms:created xsi:type="dcterms:W3CDTF">2013-01-17T16:22:42Z</dcterms:created>
  <dcterms:modified xsi:type="dcterms:W3CDTF">2013-01-24T16:52:24Z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TC103899589990</vt:lpwstr>
  </property>
</Properties>
</file>