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85EBF-40FC-4328-A56B-218E46B077C0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003-EDCC-4056-A5E1-31F424BBDA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antalpiti.ru/files/99604/korabliki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00549"/>
            <a:ext cx="2314575" cy="2457451"/>
          </a:xfrm>
          <a:prstGeom prst="rect">
            <a:avLst/>
          </a:prstGeom>
          <a:noFill/>
        </p:spPr>
      </p:pic>
      <p:pic>
        <p:nvPicPr>
          <p:cNvPr id="5" name="Рисунок 4" descr="0_5b808_55f099a4_L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429132"/>
            <a:ext cx="3000396" cy="2079233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57158" y="1571612"/>
            <a:ext cx="8643998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25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 А Й Д И    Д В Е    О Д И Н А К О В Ы Е    М А Ш И Н Ы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071670" y="6357958"/>
            <a:ext cx="5000660" cy="5000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ДИДАКТИЧЕСКАЯ ИГРА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" name="Рисунок 3" descr="0_7713f_3c76296e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3429000"/>
            <a:ext cx="1285884" cy="788634"/>
          </a:xfrm>
          <a:prstGeom prst="rect">
            <a:avLst/>
          </a:prstGeom>
        </p:spPr>
      </p:pic>
      <p:pic>
        <p:nvPicPr>
          <p:cNvPr id="6" name="Рисунок 5" descr="75401-13493590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572008"/>
            <a:ext cx="1500198" cy="1523995"/>
          </a:xfrm>
          <a:prstGeom prst="rect">
            <a:avLst/>
          </a:prstGeom>
        </p:spPr>
      </p:pic>
      <p:pic>
        <p:nvPicPr>
          <p:cNvPr id="1031" name="Picture 7" descr="http://www.maskedbrothers.ru/files/uploaded/karapuz_surprise_1000px_pla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357166"/>
            <a:ext cx="2786082" cy="1462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 А Й Д И    Д В Е    О Д И Н А К О В Ы Е    М А Ш И Н Ы</a:t>
            </a:r>
            <a:endParaRPr lang="ru-RU" sz="28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071546"/>
            <a:ext cx="442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ДИДАКТИЧЕСКАЯ ИГРА  для  детей 3-4 лет</a:t>
            </a:r>
            <a:endParaRPr lang="ru-RU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9" y="1928802"/>
            <a:ext cx="85011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Программное содержание. </a:t>
            </a:r>
            <a:r>
              <a:rPr lang="ru-RU" sz="2400" dirty="0" smtClean="0"/>
              <a:t>Развивать представления детей о различных видах транспорта. Закреплять понятия легковая машина, грузовая машина, воздушный транспорт, морской. Развивать наблюдательность, внимание.</a:t>
            </a:r>
          </a:p>
          <a:p>
            <a:r>
              <a:rPr lang="ru-RU" sz="2400" b="1" i="1" dirty="0" smtClean="0"/>
              <a:t>Подготовка к игре. </a:t>
            </a:r>
            <a:r>
              <a:rPr lang="ru-RU" sz="2400" dirty="0" smtClean="0"/>
              <a:t>Разрезать карточки по одной машине, перемешать все карточки. </a:t>
            </a:r>
          </a:p>
          <a:p>
            <a:r>
              <a:rPr lang="ru-RU" sz="2400" b="1" i="1" dirty="0" smtClean="0"/>
              <a:t>Ход игры. </a:t>
            </a:r>
            <a:r>
              <a:rPr lang="ru-RU" sz="2400" dirty="0" smtClean="0"/>
              <a:t>Исходя из поставленной задачи  и уровня развития ребёнка, перед малышом выкладывается по две-три пары карточек. Ребёнок рассматривает карточки подбирает пары одинаковых карт.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=[-PIOJUHG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4143404" cy="2857520"/>
          </a:xfrm>
          <a:prstGeom prst="rect">
            <a:avLst/>
          </a:prstGeom>
        </p:spPr>
      </p:pic>
      <p:pic>
        <p:nvPicPr>
          <p:cNvPr id="3" name="Рисунок 2" descr="=[-PIOJUHGC.png"/>
          <p:cNvPicPr>
            <a:picLocks noChangeAspect="1"/>
          </p:cNvPicPr>
          <p:nvPr/>
        </p:nvPicPr>
        <p:blipFill>
          <a:blip r:embed="rId2"/>
          <a:srcRect r="15254"/>
          <a:stretch>
            <a:fillRect/>
          </a:stretch>
        </p:blipFill>
        <p:spPr>
          <a:xfrm>
            <a:off x="5357818" y="428604"/>
            <a:ext cx="3571900" cy="2857520"/>
          </a:xfrm>
          <a:prstGeom prst="rect">
            <a:avLst/>
          </a:prstGeom>
        </p:spPr>
      </p:pic>
      <p:pic>
        <p:nvPicPr>
          <p:cNvPr id="5" name="Рисунок 4" descr="=-0IOUHG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4643470" cy="3024619"/>
          </a:xfrm>
          <a:prstGeom prst="rect">
            <a:avLst/>
          </a:prstGeom>
        </p:spPr>
      </p:pic>
      <p:pic>
        <p:nvPicPr>
          <p:cNvPr id="6" name="Рисунок 5" descr="=-0IOUHGV.png"/>
          <p:cNvPicPr>
            <a:picLocks noChangeAspect="1"/>
          </p:cNvPicPr>
          <p:nvPr/>
        </p:nvPicPr>
        <p:blipFill>
          <a:blip r:embed="rId3"/>
          <a:srcRect t="-2362" r="13433"/>
          <a:stretch>
            <a:fillRect/>
          </a:stretch>
        </p:blipFill>
        <p:spPr>
          <a:xfrm>
            <a:off x="5000628" y="3429000"/>
            <a:ext cx="4143372" cy="3096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0438"/>
            <a:ext cx="5357818" cy="3357562"/>
          </a:xfrm>
          <a:prstGeom prst="rect">
            <a:avLst/>
          </a:prstGeom>
        </p:spPr>
      </p:pic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/>
          <a:srcRect r="21333"/>
          <a:stretch>
            <a:fillRect/>
          </a:stretch>
        </p:blipFill>
        <p:spPr>
          <a:xfrm>
            <a:off x="4929190" y="3500438"/>
            <a:ext cx="4214810" cy="3357562"/>
          </a:xfrm>
          <a:prstGeom prst="rect">
            <a:avLst/>
          </a:prstGeom>
        </p:spPr>
      </p:pic>
      <p:pic>
        <p:nvPicPr>
          <p:cNvPr id="4" name="Рисунок 3" descr="ASDFGHK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0"/>
            <a:ext cx="5000660" cy="3357562"/>
          </a:xfrm>
          <a:prstGeom prst="rect">
            <a:avLst/>
          </a:prstGeom>
        </p:spPr>
      </p:pic>
      <p:pic>
        <p:nvPicPr>
          <p:cNvPr id="6" name="Рисунок 5" descr="ASDFGHKJ.png"/>
          <p:cNvPicPr>
            <a:picLocks noChangeAspect="1"/>
          </p:cNvPicPr>
          <p:nvPr/>
        </p:nvPicPr>
        <p:blipFill>
          <a:blip r:embed="rId3"/>
          <a:srcRect r="16177"/>
          <a:stretch>
            <a:fillRect/>
          </a:stretch>
        </p:blipFill>
        <p:spPr>
          <a:xfrm>
            <a:off x="5072066" y="0"/>
            <a:ext cx="4071934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/>
          <a:srcRect t="1974" r="32067" b="1325"/>
          <a:stretch>
            <a:fillRect/>
          </a:stretch>
        </p:blipFill>
        <p:spPr>
          <a:xfrm>
            <a:off x="285720" y="3357538"/>
            <a:ext cx="4500594" cy="3500462"/>
          </a:xfrm>
          <a:prstGeom prst="rect">
            <a:avLst/>
          </a:prstGeom>
        </p:spPr>
      </p:pic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/>
          <a:srcRect t="1974" r="32067" b="1325"/>
          <a:stretch>
            <a:fillRect/>
          </a:stretch>
        </p:blipFill>
        <p:spPr>
          <a:xfrm>
            <a:off x="4643406" y="3357538"/>
            <a:ext cx="4500594" cy="3500462"/>
          </a:xfrm>
          <a:prstGeom prst="rect">
            <a:avLst/>
          </a:prstGeom>
        </p:spPr>
      </p:pic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3"/>
          <a:srcRect r="39130" b="1504"/>
          <a:stretch>
            <a:fillRect/>
          </a:stretch>
        </p:blipFill>
        <p:spPr>
          <a:xfrm>
            <a:off x="357158" y="0"/>
            <a:ext cx="4000528" cy="3143248"/>
          </a:xfrm>
          <a:prstGeom prst="rect">
            <a:avLst/>
          </a:prstGeom>
        </p:spPr>
      </p:pic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3"/>
          <a:srcRect r="39130" b="1504"/>
          <a:stretch>
            <a:fillRect/>
          </a:stretch>
        </p:blipFill>
        <p:spPr>
          <a:xfrm>
            <a:off x="4857752" y="0"/>
            <a:ext cx="4000528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56780-=.png"/>
          <p:cNvPicPr>
            <a:picLocks noChangeAspect="1"/>
          </p:cNvPicPr>
          <p:nvPr/>
        </p:nvPicPr>
        <p:blipFill>
          <a:blip r:embed="rId2"/>
          <a:srcRect t="1093" r="20700"/>
          <a:stretch>
            <a:fillRect/>
          </a:stretch>
        </p:blipFill>
        <p:spPr>
          <a:xfrm>
            <a:off x="0" y="3738250"/>
            <a:ext cx="4143372" cy="3119750"/>
          </a:xfrm>
          <a:prstGeom prst="rect">
            <a:avLst/>
          </a:prstGeom>
        </p:spPr>
      </p:pic>
      <p:pic>
        <p:nvPicPr>
          <p:cNvPr id="4" name="Рисунок 3" descr="3456780-=.png"/>
          <p:cNvPicPr>
            <a:picLocks noChangeAspect="1"/>
          </p:cNvPicPr>
          <p:nvPr/>
        </p:nvPicPr>
        <p:blipFill>
          <a:blip r:embed="rId2"/>
          <a:srcRect t="1093" r="20700"/>
          <a:stretch>
            <a:fillRect/>
          </a:stretch>
        </p:blipFill>
        <p:spPr>
          <a:xfrm>
            <a:off x="5072066" y="3738250"/>
            <a:ext cx="4071934" cy="3119750"/>
          </a:xfrm>
          <a:prstGeom prst="rect">
            <a:avLst/>
          </a:prstGeom>
        </p:spPr>
      </p:pic>
      <p:pic>
        <p:nvPicPr>
          <p:cNvPr id="5" name="Рисунок 4" descr="Рисунок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3913309" cy="3243015"/>
          </a:xfrm>
          <a:prstGeom prst="rect">
            <a:avLst/>
          </a:prstGeom>
        </p:spPr>
      </p:pic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3913309" cy="3243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90-.png"/>
          <p:cNvPicPr>
            <a:picLocks noChangeAspect="1"/>
          </p:cNvPicPr>
          <p:nvPr/>
        </p:nvPicPr>
        <p:blipFill>
          <a:blip r:embed="rId2"/>
          <a:srcRect t="-298" r="51831"/>
          <a:stretch>
            <a:fillRect/>
          </a:stretch>
        </p:blipFill>
        <p:spPr>
          <a:xfrm rot="1127332">
            <a:off x="717178" y="-363653"/>
            <a:ext cx="3758156" cy="4188175"/>
          </a:xfrm>
          <a:prstGeom prst="rect">
            <a:avLst/>
          </a:prstGeom>
        </p:spPr>
      </p:pic>
      <p:pic>
        <p:nvPicPr>
          <p:cNvPr id="3" name="Рисунок 2" descr="7890-.png"/>
          <p:cNvPicPr>
            <a:picLocks noChangeAspect="1"/>
          </p:cNvPicPr>
          <p:nvPr/>
        </p:nvPicPr>
        <p:blipFill>
          <a:blip r:embed="rId2"/>
          <a:srcRect t="-298" r="51831"/>
          <a:stretch>
            <a:fillRect/>
          </a:stretch>
        </p:blipFill>
        <p:spPr>
          <a:xfrm rot="1127332">
            <a:off x="5003459" y="-292215"/>
            <a:ext cx="3758156" cy="4188175"/>
          </a:xfrm>
          <a:prstGeom prst="rect">
            <a:avLst/>
          </a:prstGeom>
        </p:spPr>
      </p:pic>
      <p:pic>
        <p:nvPicPr>
          <p:cNvPr id="4" name="Рисунок 3" descr="Рисунок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68649">
            <a:off x="855458" y="3633563"/>
            <a:ext cx="3188104" cy="3786507"/>
          </a:xfrm>
          <a:prstGeom prst="rect">
            <a:avLst/>
          </a:prstGeom>
        </p:spPr>
      </p:pic>
      <p:pic>
        <p:nvPicPr>
          <p:cNvPr id="5" name="Рисунок 4" descr="Рисунок8.png"/>
          <p:cNvPicPr>
            <a:picLocks noChangeAspect="1"/>
          </p:cNvPicPr>
          <p:nvPr/>
        </p:nvPicPr>
        <p:blipFill>
          <a:blip r:embed="rId3"/>
          <a:srcRect l="4628" t="-41"/>
          <a:stretch>
            <a:fillRect/>
          </a:stretch>
        </p:blipFill>
        <p:spPr>
          <a:xfrm rot="1775431">
            <a:off x="5313321" y="3418578"/>
            <a:ext cx="3040543" cy="4003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`123456890.png"/>
          <p:cNvPicPr>
            <a:picLocks noChangeAspect="1"/>
          </p:cNvPicPr>
          <p:nvPr/>
        </p:nvPicPr>
        <p:blipFill>
          <a:blip r:embed="rId2"/>
          <a:srcRect t="1093" r="41760" b="28807"/>
          <a:stretch>
            <a:fillRect/>
          </a:stretch>
        </p:blipFill>
        <p:spPr>
          <a:xfrm>
            <a:off x="4429124" y="0"/>
            <a:ext cx="4543974" cy="3071834"/>
          </a:xfrm>
          <a:prstGeom prst="rect">
            <a:avLst/>
          </a:prstGeom>
        </p:spPr>
      </p:pic>
      <p:pic>
        <p:nvPicPr>
          <p:cNvPr id="2" name="Рисунок 1" descr="Безымянны`123456890.png"/>
          <p:cNvPicPr>
            <a:picLocks noChangeAspect="1"/>
          </p:cNvPicPr>
          <p:nvPr/>
        </p:nvPicPr>
        <p:blipFill>
          <a:blip r:embed="rId2"/>
          <a:srcRect t="1093" r="41760" b="28807"/>
          <a:stretch>
            <a:fillRect/>
          </a:stretch>
        </p:blipFill>
        <p:spPr>
          <a:xfrm>
            <a:off x="0" y="0"/>
            <a:ext cx="4543974" cy="3071834"/>
          </a:xfrm>
          <a:prstGeom prst="rect">
            <a:avLst/>
          </a:prstGeom>
        </p:spPr>
      </p:pic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3"/>
            <a:ext cx="4572000" cy="3143248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3714753"/>
            <a:ext cx="4429124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EFGHJKM,..png"/>
          <p:cNvPicPr>
            <a:picLocks noChangeAspect="1"/>
          </p:cNvPicPr>
          <p:nvPr/>
        </p:nvPicPr>
        <p:blipFill>
          <a:blip r:embed="rId2"/>
          <a:srcRect t="-537" r="55494"/>
          <a:stretch>
            <a:fillRect/>
          </a:stretch>
        </p:blipFill>
        <p:spPr>
          <a:xfrm>
            <a:off x="642910" y="0"/>
            <a:ext cx="2786050" cy="3214686"/>
          </a:xfrm>
          <a:prstGeom prst="rect">
            <a:avLst/>
          </a:prstGeom>
        </p:spPr>
      </p:pic>
      <p:pic>
        <p:nvPicPr>
          <p:cNvPr id="3" name="Рисунок 2" descr="WEFGHJKM,..png"/>
          <p:cNvPicPr>
            <a:picLocks noChangeAspect="1"/>
          </p:cNvPicPr>
          <p:nvPr/>
        </p:nvPicPr>
        <p:blipFill>
          <a:blip r:embed="rId2"/>
          <a:srcRect t="-537" r="55494"/>
          <a:stretch>
            <a:fillRect/>
          </a:stretch>
        </p:blipFill>
        <p:spPr>
          <a:xfrm>
            <a:off x="5000628" y="0"/>
            <a:ext cx="2786050" cy="3143248"/>
          </a:xfrm>
          <a:prstGeom prst="rect">
            <a:avLst/>
          </a:prstGeom>
        </p:spPr>
      </p:pic>
      <p:pic>
        <p:nvPicPr>
          <p:cNvPr id="4" name="Рисунок 3" descr="Рисунок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2857520" cy="2891945"/>
          </a:xfrm>
          <a:prstGeom prst="rect">
            <a:avLst/>
          </a:prstGeom>
        </p:spPr>
      </p:pic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643314"/>
            <a:ext cx="2786082" cy="3034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127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</cp:revision>
  <dcterms:created xsi:type="dcterms:W3CDTF">2013-09-29T00:18:45Z</dcterms:created>
  <dcterms:modified xsi:type="dcterms:W3CDTF">2013-09-29T01:06:27Z</dcterms:modified>
</cp:coreProperties>
</file>