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BAD748-D88C-4B53-A2BC-0C34F21A6069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54494B-8490-4050-BB6C-054CCC064835}" type="slidenum"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C19604-319A-4840-90E4-846A7C41B2DD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4DF340-9652-49F6-A98C-B7EE3BC92D7F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AE7548-C54B-4390-9CAE-57EC2AE3B29C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70EE7C-E1BC-430F-B3CD-C67A6EF9B83A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C0697D-12AE-44F0-9A07-424880317018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C26C6B-9CAE-48A6-BF84-7BB2FD021E1B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28BF9F-4761-4CCF-86B8-022BADB5D069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F8A692-C083-41DF-9925-ECB26C4F442B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73421D-7F3B-4E6C-8B6F-444E7BF401C0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E69578-9FC5-4837-8BE5-A87163B03FC1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65871-81CC-4395-9100-D4D0F0B1A088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DE2C2E-344E-4BCF-BEDA-5DDEA1DB1778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2FFA8B-2F45-4CAC-8B1E-ECDEEC64EF77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9388E4-B06F-460C-89B0-A85DB1361E8B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E0119F-DE39-41BA-861E-396BD6B22B76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D49370-67E6-42FC-A19D-0955C4BB0665}" type="slidenum"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CDD312-907C-4FDF-8EAC-6CB40793B24C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A3D1A0-FCD3-4426-BCA4-ED2257EBFA33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1A9474-0D23-4E36-8EBA-1B5063BD40B0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57A211-123D-4D10-BF5D-3BAC2A89297B}" type="slidenum"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08B7E"/>
            </a:gs>
            <a:gs pos="100000">
              <a:srgbClr val="4D302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63574664-638C-4B64-8276-728A7728DB9B}" type="datetime1">
              <a:rPr lang="ru-RU"/>
              <a:pPr lvl="0"/>
              <a:t>16.09.12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E23F6B11-EF2A-4B36-A759-7B4E6DA6A798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ru-RU" sz="3200" b="0" i="0" u="none" strike="noStrike" kern="1200" cap="none" spc="0" baseline="0">
          <a:solidFill>
            <a:srgbClr val="FFFFFF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ru-RU" sz="2800" b="0" i="0" u="none" strike="noStrike" kern="1200" cap="none" spc="0" baseline="0">
          <a:solidFill>
            <a:srgbClr val="FFFFFF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FFFFFF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ru-RU" sz="2000" b="0" i="0" u="none" strike="noStrike" kern="1200" cap="none" spc="0" baseline="0">
          <a:solidFill>
            <a:srgbClr val="FFFFFF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ru-RU" sz="2000" b="0" i="0" u="none" strike="noStrike" kern="1200" cap="none" spc="0" baseline="0">
          <a:solidFill>
            <a:srgbClr val="FFFFFF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1\Music\&#1082;&#1088;&#1072;&#1089;&#1080;&#1074;&#1072;&#1103;%20&#1080;%20&#1082;&#1083;&#1072;&#1089;&#1089;&#1080;&#1082;&#1072;\&#1050;&#1083;&#1072;&#1089;&#1089;&#1080;&#1082;&#1072;\&#1042;&#1080;&#1074;&#1072;&#1083;&#1100;&#1076;&#1080;%20&#1050;&#1086;&#1085;&#1094;&#1077;&#1088;&#1090;%20%201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0_454a1_1f2a01c4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6" y="260649"/>
            <a:ext cx="7619996" cy="62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5" descr="пушкин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1" y="332658"/>
            <a:ext cx="3857625" cy="4968547"/>
          </a:xfrm>
          <a:prstGeom prst="rect">
            <a:avLst/>
          </a:prstGeom>
          <a:solidFill>
            <a:srgbClr val="EDEDED"/>
          </a:solidFill>
          <a:ln w="88897">
            <a:solidFill>
              <a:srgbClr val="FFFFFF"/>
            </a:solidFill>
            <a:prstDash val="solid"/>
            <a:miter/>
          </a:ln>
          <a:effectLst>
            <a:outerShdw dist="18004" dir="5400000" algn="tl">
              <a:srgbClr val="000000">
                <a:alpha val="40000"/>
              </a:srgbClr>
            </a:outerShdw>
          </a:effectLst>
        </p:spPr>
      </p:pic>
      <p:sp>
        <p:nvSpPr>
          <p:cNvPr id="4" name="TextBox 4"/>
          <p:cNvSpPr txBox="1"/>
          <p:nvPr/>
        </p:nvSpPr>
        <p:spPr>
          <a:xfrm>
            <a:off x="683568" y="1772820"/>
            <a:ext cx="3888431" cy="37548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50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Times New Roman" pitchFamily="18"/>
                <a:cs typeface="Times New Roman" pitchFamily="18"/>
              </a:rPr>
              <a:t>«Уж небо осенью дышало…»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45013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40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(Александр Сергеевич Пушкин)</a:t>
            </a:r>
          </a:p>
        </p:txBody>
      </p:sp>
      <p:sp>
        <p:nvSpPr>
          <p:cNvPr id="5" name="Прямоугольник 9"/>
          <p:cNvSpPr/>
          <p:nvPr/>
        </p:nvSpPr>
        <p:spPr>
          <a:xfrm>
            <a:off x="755577" y="5661251"/>
            <a:ext cx="5616619" cy="80021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450138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3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(музыка А.Вивальди,</a:t>
            </a:r>
            <a:br>
              <a:rPr lang="ru-RU" sz="23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</a:br>
            <a:r>
              <a:rPr lang="ru-RU" sz="23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Концерт  3 Фа мажор </a:t>
            </a:r>
            <a:r>
              <a:rPr lang="en-US" sz="23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RV 293 L'autunno II  Adagio molto</a:t>
            </a:r>
            <a:r>
              <a:rPr lang="ru-RU" sz="2300" b="0" i="0" u="none" strike="noStrike" kern="1200" cap="none" spc="0" baseline="0">
                <a:solidFill>
                  <a:srgbClr val="FFFFFF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)</a:t>
            </a:r>
          </a:p>
        </p:txBody>
      </p:sp>
      <p:sp>
        <p:nvSpPr>
          <p:cNvPr id="6" name="Прямоугольник 9"/>
          <p:cNvSpPr/>
          <p:nvPr/>
        </p:nvSpPr>
        <p:spPr>
          <a:xfrm>
            <a:off x="6444206" y="5445224"/>
            <a:ext cx="1670654" cy="70788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0" cap="none" spc="150" baseline="0">
                <a:solidFill>
                  <a:srgbClr val="F8F8F8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Подготовила </a:t>
            </a:r>
            <a:br>
              <a:rPr lang="ru-RU" sz="2000" b="1" i="0" u="none" strike="noStrike" kern="0" cap="none" spc="150" baseline="0">
                <a:solidFill>
                  <a:srgbClr val="F8F8F8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</a:br>
            <a:r>
              <a:rPr lang="ru-RU" sz="2000" b="1" i="0" u="none" strike="noStrike" kern="0" cap="none" spc="150" baseline="0">
                <a:solidFill>
                  <a:srgbClr val="F8F8F8"/>
                </a:solidFill>
                <a:effectLst>
                  <a:outerShdw>
                    <a:srgbClr val="000000"/>
                  </a:outerShdw>
                </a:effectLst>
                <a:uFillTx/>
                <a:latin typeface="Gabriola" pitchFamily="82"/>
              </a:rPr>
              <a:t>Макашова М.В.</a:t>
            </a:r>
            <a:endParaRPr lang="ru-RU" sz="20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pic>
        <p:nvPicPr>
          <p:cNvPr id="7" name="Вивальди Концерт  1.mp3"/>
          <p:cNvPicPr>
            <a:picLocks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388422" y="6093296"/>
            <a:ext cx="304796" cy="304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 showWhenStopped="0">
                <p:cTn id="7"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_454a1_1f2a01c4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851919" y="6196276"/>
            <a:ext cx="4896547" cy="6309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0" i="0" u="none" strike="noStrike" kern="0" cap="none" spc="0" baseline="0">
                <a:solidFill>
                  <a:srgbClr val="FFFFFF"/>
                </a:solidFill>
                <a:uFillTx/>
                <a:latin typeface="Monotype Corsiva" pitchFamily="66"/>
              </a:rPr>
              <a:t>Уж небо осенью дышало, </a:t>
            </a:r>
            <a:r>
              <a:rPr lang="ru-RU" sz="3500" b="0" i="0" u="none" strike="noStrike" kern="1200" cap="none" spc="0" baseline="0">
                <a:solidFill>
                  <a:srgbClr val="FFFFFF"/>
                </a:solidFill>
                <a:uFillTx/>
                <a:latin typeface="Constantia" pitchFamily="18"/>
              </a:rPr>
              <a:t> 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90eff7edd6186cc5b9487e63ac726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42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239344" y="5373215"/>
            <a:ext cx="5904655" cy="1169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0" i="0" u="none" strike="noStrike" kern="0" cap="none" spc="0" baseline="0">
                <a:solidFill>
                  <a:srgbClr val="FFFFFF"/>
                </a:solidFill>
                <a:uFillTx/>
                <a:latin typeface="Monotype Corsiva" pitchFamily="66"/>
              </a:rPr>
              <a:t>Уж реже солнышко блистало,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0" i="0" u="none" strike="noStrike" kern="0" cap="none" spc="0" baseline="0">
                <a:solidFill>
                  <a:srgbClr val="FFFFFF"/>
                </a:solidFill>
                <a:uFillTx/>
                <a:latin typeface="Monotype Corsiva" pitchFamily="66"/>
              </a:rPr>
              <a:t>Короче становился день,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0a1d7008879d42ba35b4501c72833b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6" y="476667"/>
            <a:ext cx="7596341" cy="6021287"/>
          </a:xfrm>
          <a:prstGeom prst="rect">
            <a:avLst/>
          </a:prstGeom>
          <a:noFill/>
          <a:ln w="38103">
            <a:solidFill>
              <a:srgbClr val="000000"/>
            </a:solidFill>
            <a:prstDash val="solid"/>
            <a:miter/>
          </a:ln>
          <a:effectLst>
            <a:outerShdw dist="38096" dir="2700000" algn="tl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4"/>
          <p:cNvSpPr/>
          <p:nvPr/>
        </p:nvSpPr>
        <p:spPr>
          <a:xfrm>
            <a:off x="2555775" y="5301206"/>
            <a:ext cx="5941048" cy="1169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1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Лесов таинственная сень</a:t>
            </a:r>
            <a:br>
              <a:rPr lang="ru-RU" sz="3500" b="1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</a:br>
            <a:r>
              <a:rPr lang="ru-RU" sz="3500" b="1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С печальным шумом обнажалась. </a:t>
            </a:r>
            <a:endParaRPr lang="ru-RU" sz="3500" b="1" i="0" u="none" strike="noStrike" kern="1200" cap="none" spc="0" baseline="0">
              <a:solidFill>
                <a:srgbClr val="FFFFFF"/>
              </a:solidFill>
              <a:effectLst>
                <a:outerShdw dist="38996" dir="5459597">
                  <a:srgbClr val="000000"/>
                </a:outerShdw>
              </a:effectLst>
              <a:uFillTx/>
              <a:latin typeface="Calibri"/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363db51fc65t.jpg"/>
          <p:cNvPicPr>
            <a:picLocks noChangeAspect="1"/>
          </p:cNvPicPr>
          <p:nvPr/>
        </p:nvPicPr>
        <p:blipFill>
          <a:blip r:embed="rId2" cstate="print"/>
          <a:srcRect b="2070"/>
          <a:stretch>
            <a:fillRect/>
          </a:stretch>
        </p:blipFill>
        <p:spPr>
          <a:xfrm>
            <a:off x="827586" y="123828"/>
            <a:ext cx="7272808" cy="6473531"/>
          </a:xfrm>
          <a:prstGeom prst="rect">
            <a:avLst/>
          </a:prstGeom>
          <a:noFill/>
          <a:ln>
            <a:noFill/>
          </a:ln>
          <a:effectLst>
            <a:outerShdw dist="139699" dir="2700000" algn="tl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707901" y="5877269"/>
            <a:ext cx="4509564" cy="63094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0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Ложился на поля туман,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07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087" y="548676"/>
            <a:ext cx="7572365" cy="5832646"/>
          </a:xfrm>
          <a:prstGeom prst="rect">
            <a:avLst/>
          </a:prstGeom>
          <a:noFill/>
          <a:ln w="38103">
            <a:solidFill>
              <a:srgbClr val="000000"/>
            </a:solidFill>
            <a:prstDash val="solid"/>
            <a:miter/>
          </a:ln>
          <a:effectLst>
            <a:outerShdw dist="38096" dir="2700000" algn="tl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915820" y="5229197"/>
            <a:ext cx="5359161" cy="1169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0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Гусей крикливых караван</a:t>
            </a:r>
            <a:br>
              <a:rPr lang="ru-RU" sz="3500" b="0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</a:br>
            <a:r>
              <a:rPr lang="ru-RU" sz="3500" b="0" i="0" u="none" strike="noStrike" kern="0" cap="none" spc="0" baseline="0">
                <a:solidFill>
                  <a:srgbClr val="FFFFFF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Тянулся к югу: приближалась</a:t>
            </a: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1823895000c3f8c0301f7ffcaf2b571afe0d4545be.jpg"/>
          <p:cNvPicPr>
            <a:picLocks noChangeAspect="1"/>
          </p:cNvPicPr>
          <p:nvPr/>
        </p:nvPicPr>
        <p:blipFill>
          <a:blip r:embed="rId2" cstate="print"/>
          <a:srcRect b="3693"/>
          <a:stretch>
            <a:fillRect/>
          </a:stretch>
        </p:blipFill>
        <p:spPr>
          <a:xfrm>
            <a:off x="539550" y="404667"/>
            <a:ext cx="8070851" cy="6048673"/>
          </a:xfrm>
          <a:prstGeom prst="rect">
            <a:avLst/>
          </a:prstGeom>
          <a:noFill/>
          <a:ln w="38103">
            <a:solidFill>
              <a:srgbClr val="000000"/>
            </a:solidFill>
            <a:prstDash val="solid"/>
            <a:miter/>
          </a:ln>
          <a:effectLst>
            <a:outerShdw dist="38096" dir="2700000" algn="tl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3"/>
          <p:cNvSpPr/>
          <p:nvPr/>
        </p:nvSpPr>
        <p:spPr>
          <a:xfrm>
            <a:off x="3970087" y="5229197"/>
            <a:ext cx="4592921" cy="1169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500" b="0" i="0" u="none" strike="noStrike" kern="0" cap="none" spc="0" baseline="0">
                <a:solidFill>
                  <a:srgbClr val="7B3D17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Довольно скучная пора;</a:t>
            </a:r>
            <a:br>
              <a:rPr lang="ru-RU" sz="3500" b="0" i="0" u="none" strike="noStrike" kern="0" cap="none" spc="0" baseline="0">
                <a:solidFill>
                  <a:srgbClr val="7B3D17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</a:br>
            <a:r>
              <a:rPr lang="ru-RU" sz="3500" b="0" i="0" u="none" strike="noStrike" kern="0" cap="none" spc="0" baseline="0">
                <a:solidFill>
                  <a:srgbClr val="7B3D17"/>
                </a:solidFill>
                <a:effectLst>
                  <a:outerShdw dist="38996" dir="5459597">
                    <a:srgbClr val="000000"/>
                  </a:outerShdw>
                </a:effectLst>
                <a:uFillTx/>
                <a:latin typeface="Monotype Corsiva" pitchFamily="66"/>
              </a:rPr>
              <a:t>Стоял ноябрь уж у двора.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ушк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3" y="332658"/>
            <a:ext cx="4881140" cy="6026097"/>
          </a:xfrm>
          <a:prstGeom prst="rect">
            <a:avLst/>
          </a:prstGeom>
          <a:solidFill>
            <a:srgbClr val="EDEDED"/>
          </a:solidFill>
          <a:ln w="88897">
            <a:solidFill>
              <a:srgbClr val="FFFFFF"/>
            </a:solidFill>
            <a:prstDash val="solid"/>
            <a:miter/>
          </a:ln>
          <a:effectLst>
            <a:outerShdw dist="18004" dir="5400000" algn="tl">
              <a:srgbClr val="000000">
                <a:alpha val="4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55577" y="3140963"/>
            <a:ext cx="2592287" cy="212365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4400" b="0" i="0" u="none" strike="noStrike" kern="1200" cap="none" spc="0" baseline="0">
                <a:solidFill>
                  <a:srgbClr val="FFFFFF"/>
                </a:solidFill>
                <a:uFillTx/>
                <a:latin typeface="Gabriola" pitchFamily="82"/>
              </a:rPr>
              <a:t>Александр Сергеевич Пушкин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99595" y="3356990"/>
            <a:ext cx="2592287" cy="14465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4400" b="0" i="0" u="none" strike="noStrike" kern="1200" cap="none" spc="0" baseline="0">
                <a:solidFill>
                  <a:srgbClr val="FFFFFF"/>
                </a:solidFill>
                <a:uFillTx/>
                <a:latin typeface="Gabriola" pitchFamily="82"/>
              </a:rPr>
              <a:t>Антонио Вивальди</a:t>
            </a:r>
          </a:p>
        </p:txBody>
      </p:sp>
      <p:pic>
        <p:nvPicPr>
          <p:cNvPr id="3" name="Picture 4" descr="http://www.i-muz.ru/uploads/prev/vivaldi454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41068" y="548676"/>
            <a:ext cx="4896547" cy="5472610"/>
          </a:xfrm>
          <a:prstGeom prst="rect">
            <a:avLst/>
          </a:prstGeom>
          <a:solidFill>
            <a:srgbClr val="EDEDED"/>
          </a:solidFill>
          <a:ln w="88897">
            <a:solidFill>
              <a:srgbClr val="FFFFFF"/>
            </a:solidFill>
            <a:prstDash val="solid"/>
            <a:miter/>
          </a:ln>
          <a:effectLst>
            <a:outerShdw dist="18004" dir="5400000" algn="tl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50</Words>
  <Application>Microsoft Office PowerPoint</Application>
  <PresentationFormat>Экран (4:3)</PresentationFormat>
  <Paragraphs>13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ММВ</dc:creator>
  <cp:lastModifiedBy>Марина Макашова</cp:lastModifiedBy>
  <cp:revision>17</cp:revision>
  <dcterms:created xsi:type="dcterms:W3CDTF">2011-10-19T00:45:01Z</dcterms:created>
  <dcterms:modified xsi:type="dcterms:W3CDTF">2012-09-16T00:42:26Z</dcterms:modified>
</cp:coreProperties>
</file>