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0" r:id="rId3"/>
    <p:sldId id="257" r:id="rId4"/>
    <p:sldId id="261" r:id="rId5"/>
    <p:sldId id="259" r:id="rId6"/>
    <p:sldId id="262" r:id="rId7"/>
    <p:sldId id="264" r:id="rId8"/>
    <p:sldId id="263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82D26-1543-44D2-A004-8F93D1C8B614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745206-13FA-4126-AECD-1E133E00285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82D26-1543-44D2-A004-8F93D1C8B614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5206-13FA-4126-AECD-1E133E0028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82D26-1543-44D2-A004-8F93D1C8B614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5206-13FA-4126-AECD-1E133E0028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82D26-1543-44D2-A004-8F93D1C8B614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5206-13FA-4126-AECD-1E133E0028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82D26-1543-44D2-A004-8F93D1C8B614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5206-13FA-4126-AECD-1E133E00285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82D26-1543-44D2-A004-8F93D1C8B614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5206-13FA-4126-AECD-1E133E00285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82D26-1543-44D2-A004-8F93D1C8B614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5206-13FA-4126-AECD-1E133E00285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82D26-1543-44D2-A004-8F93D1C8B614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5206-13FA-4126-AECD-1E133E0028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82D26-1543-44D2-A004-8F93D1C8B614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5206-13FA-4126-AECD-1E133E0028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82D26-1543-44D2-A004-8F93D1C8B614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5206-13FA-4126-AECD-1E133E0028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82D26-1543-44D2-A004-8F93D1C8B614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5206-13FA-4126-AECD-1E133E0028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E882D26-1543-44D2-A004-8F93D1C8B614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5745206-13FA-4126-AECD-1E133E00285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Monotype Corsiva" pitchFamily="66" charset="0"/>
              </a:rPr>
              <a:t>Предметно – развивающая среда </a:t>
            </a:r>
            <a:br>
              <a:rPr lang="ru-RU" sz="4800" dirty="0" smtClean="0">
                <a:latin typeface="Monotype Corsiva" pitchFamily="66" charset="0"/>
              </a:rPr>
            </a:br>
            <a:r>
              <a:rPr lang="ru-RU" sz="4800" dirty="0" smtClean="0">
                <a:latin typeface="Monotype Corsiva" pitchFamily="66" charset="0"/>
              </a:rPr>
              <a:t>младшей группы</a:t>
            </a:r>
            <a:endParaRPr lang="ru-RU" sz="48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62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Вот игрушки стоят в ряд, </a:t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поиграть в них всякий рад!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48880"/>
            <a:ext cx="2952328" cy="252671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96952"/>
            <a:ext cx="2952328" cy="2526713"/>
          </a:xfrm>
        </p:spPr>
      </p:pic>
    </p:spTree>
    <p:extLst>
      <p:ext uri="{BB962C8B-B14F-4D97-AF65-F5344CB8AC3E}">
        <p14:creationId xmlns:p14="http://schemas.microsoft.com/office/powerpoint/2010/main" val="398546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Занимались и играли, </a:t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Много нового узнали!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04864"/>
            <a:ext cx="3347063" cy="28083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514" y="2780928"/>
            <a:ext cx="3420315" cy="2880320"/>
          </a:xfrm>
        </p:spPr>
      </p:pic>
    </p:spTree>
    <p:extLst>
      <p:ext uri="{BB962C8B-B14F-4D97-AF65-F5344CB8AC3E}">
        <p14:creationId xmlns:p14="http://schemas.microsoft.com/office/powerpoint/2010/main" val="199254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И не раз в часы досуга, сидя тихо на ковре,</a:t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>Вместе с книгой мы бываем в доброй сказочной стране!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856" y="2204864"/>
            <a:ext cx="3548739" cy="26642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67038"/>
            <a:ext cx="3600400" cy="2703080"/>
          </a:xfrm>
        </p:spPr>
      </p:pic>
    </p:spTree>
    <p:extLst>
      <p:ext uri="{BB962C8B-B14F-4D97-AF65-F5344CB8AC3E}">
        <p14:creationId xmlns:p14="http://schemas.microsoft.com/office/powerpoint/2010/main" val="80000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16024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Monotype Corsiva" pitchFamily="66" charset="0"/>
              </a:rPr>
              <a:t>Целый день, как водится </a:t>
            </a:r>
            <a:r>
              <a:rPr lang="ru-RU" sz="3200" dirty="0">
                <a:latin typeface="Monotype Corsiva" pitchFamily="66" charset="0"/>
              </a:rPr>
              <a:t/>
            </a:r>
            <a:br>
              <a:rPr lang="ru-RU" sz="3200" dirty="0">
                <a:latin typeface="Monotype Corsiva" pitchFamily="66" charset="0"/>
              </a:rPr>
            </a:br>
            <a:r>
              <a:rPr lang="ru-RU" sz="3200" b="1" dirty="0">
                <a:latin typeface="Monotype Corsiva" pitchFamily="66" charset="0"/>
              </a:rPr>
              <a:t>скучать нам не приходится!</a:t>
            </a:r>
            <a:r>
              <a:rPr lang="ru-RU" sz="3200" dirty="0">
                <a:latin typeface="Monotype Corsiva" pitchFamily="66" charset="0"/>
              </a:rPr>
              <a:t/>
            </a:r>
            <a:br>
              <a:rPr lang="ru-RU" sz="3200" dirty="0">
                <a:latin typeface="Monotype Corsiva" pitchFamily="66" charset="0"/>
              </a:rPr>
            </a:b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8448" y="2331753"/>
            <a:ext cx="3261944" cy="268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5" descr="C:\Users\илья\Desktop\Новая папка (4)\DSC01746.JPG"/>
          <p:cNvPicPr>
            <a:picLocks noGrp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3456384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307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Малыши – крепыши ходят по дорожке,</a:t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Малыши – крепыши развивают ножки!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245419"/>
            <a:ext cx="5112568" cy="3833546"/>
          </a:xfrm>
        </p:spPr>
      </p:pic>
    </p:spTree>
    <p:extLst>
      <p:ext uri="{BB962C8B-B14F-4D97-AF65-F5344CB8AC3E}">
        <p14:creationId xmlns:p14="http://schemas.microsoft.com/office/powerpoint/2010/main" val="207341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Мы в театр заглянули, </a:t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И героям улыбнулись!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76872"/>
            <a:ext cx="3450807" cy="28868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3131980"/>
            <a:ext cx="3456384" cy="2889308"/>
          </a:xfrm>
        </p:spPr>
      </p:pic>
    </p:spTree>
    <p:extLst>
      <p:ext uri="{BB962C8B-B14F-4D97-AF65-F5344CB8AC3E}">
        <p14:creationId xmlns:p14="http://schemas.microsoft.com/office/powerpoint/2010/main" val="165008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Любят дети покривляться,</a:t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на себя полюбоваться!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096826"/>
            <a:ext cx="5184576" cy="3887539"/>
          </a:xfrm>
        </p:spPr>
      </p:pic>
    </p:spTree>
    <p:extLst>
      <p:ext uri="{BB962C8B-B14F-4D97-AF65-F5344CB8AC3E}">
        <p14:creationId xmlns:p14="http://schemas.microsoft.com/office/powerpoint/2010/main" val="245618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056784"/>
          </a:xfrm>
        </p:spPr>
        <p:txBody>
          <a:bodyPr/>
          <a:lstStyle/>
          <a:p>
            <a:r>
              <a:rPr lang="ru-RU" sz="2400" dirty="0" smtClean="0">
                <a:latin typeface="Monotype Corsiva" pitchFamily="66" charset="0"/>
              </a:rPr>
              <a:t>Взаимодействуя с окружающей средой, ребёнок не только познаёт свойства, качества, назначение тех или иных предметов, но и овладевает языком социального общения.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Так начинается процесс формирования элементарных навыков коммуникации, ведущая роль в котором отводится воспитателю.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Благодаря правильно организованной предметно – развивающей среде появляются огромные возможности для педагогического воздействия на ребёнка.</a:t>
            </a:r>
            <a:br>
              <a:rPr lang="ru-RU" sz="2400" dirty="0" smtClean="0">
                <a:latin typeface="Monotype Corsiva" pitchFamily="66" charset="0"/>
              </a:rPr>
            </a:br>
            <a:endParaRPr lang="ru-RU" sz="2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8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66</TotalTime>
  <Words>73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Исполнительная</vt:lpstr>
      <vt:lpstr>Предметно – развивающая среда  младшей группы</vt:lpstr>
      <vt:lpstr>Вот игрушки стоят в ряд,  поиграть в них всякий рад!</vt:lpstr>
      <vt:lpstr>Занимались и играли,  Много нового узнали!</vt:lpstr>
      <vt:lpstr>И не раз в часы досуга, сидя тихо на ковре, Вместе с книгой мы бываем в доброй сказочной стране!</vt:lpstr>
      <vt:lpstr>Целый день, как водится  скучать нам не приходится! </vt:lpstr>
      <vt:lpstr>Малыши – крепыши ходят по дорожке, Малыши – крепыши развивают ножки!</vt:lpstr>
      <vt:lpstr>Мы в театр заглянули,  И героям улыбнулись!</vt:lpstr>
      <vt:lpstr>Любят дети покривляться, на себя полюбоваться!</vt:lpstr>
      <vt:lpstr>Взаимодействуя с окружающей средой, ребёнок не только познаёт свойства, качества, назначение тех или иных предметов, но и овладевает языком социального общения. Так начинается процесс формирования элементарных навыков коммуникации, ведущая роль в котором отводится воспитателю. Благодаря правильно организованной предметно – развивающей среде появляются огромные возможности для педагогического воздействия на ребёнка.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</dc:creator>
  <cp:lastModifiedBy>илья</cp:lastModifiedBy>
  <cp:revision>16</cp:revision>
  <dcterms:created xsi:type="dcterms:W3CDTF">2012-04-25T15:50:36Z</dcterms:created>
  <dcterms:modified xsi:type="dcterms:W3CDTF">2013-01-28T14:54:52Z</dcterms:modified>
</cp:coreProperties>
</file>