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80" r:id="rId2"/>
    <p:sldId id="256" r:id="rId3"/>
    <p:sldId id="274" r:id="rId4"/>
    <p:sldId id="258" r:id="rId5"/>
    <p:sldId id="275" r:id="rId6"/>
    <p:sldId id="261" r:id="rId7"/>
    <p:sldId id="276" r:id="rId8"/>
    <p:sldId id="259" r:id="rId9"/>
    <p:sldId id="260" r:id="rId10"/>
    <p:sldId id="277" r:id="rId11"/>
    <p:sldId id="263" r:id="rId12"/>
    <p:sldId id="262" r:id="rId13"/>
    <p:sldId id="278" r:id="rId14"/>
    <p:sldId id="264" r:id="rId15"/>
    <p:sldId id="279" r:id="rId16"/>
    <p:sldId id="265" r:id="rId17"/>
    <p:sldId id="282" r:id="rId18"/>
    <p:sldId id="281" r:id="rId19"/>
    <p:sldId id="266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73" autoAdjust="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9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rupoem.ru/surkov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на тему: «Стихотворения о Великой Отечественной войне»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Составила : учительница русского языка и литературы МБОУ «</a:t>
            </a:r>
            <a:r>
              <a:rPr lang="ru-RU" dirty="0" err="1" smtClean="0"/>
              <a:t>Тахталинская</a:t>
            </a:r>
            <a:r>
              <a:rPr lang="ru-RU" dirty="0" smtClean="0"/>
              <a:t> ООШ» Аксубаевского муниципального района РТ</a:t>
            </a:r>
          </a:p>
          <a:p>
            <a:r>
              <a:rPr lang="ru-RU" dirty="0" smtClean="0"/>
              <a:t>Кадырова </a:t>
            </a:r>
            <a:r>
              <a:rPr lang="ru-RU" dirty="0" err="1" smtClean="0"/>
              <a:t>Гелнур</a:t>
            </a:r>
            <a:r>
              <a:rPr lang="ru-RU" dirty="0" smtClean="0"/>
              <a:t> </a:t>
            </a:r>
            <a:r>
              <a:rPr lang="ru-RU" dirty="0" err="1" smtClean="0"/>
              <a:t>Габделхаковна</a:t>
            </a:r>
            <a:r>
              <a:rPr lang="ru-RU" smtClean="0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1. В каком ритме звучит  стихотворение ? Какие слова и выражения определяют этот  ритм стихотворения ?</a:t>
            </a:r>
          </a:p>
          <a:p>
            <a:r>
              <a:rPr lang="ru-RU" sz="2000" dirty="0" smtClean="0"/>
              <a:t>2. Как вы думаете , почему поэт обратился к такому лирическому жанру в годы войны ? Нужны ли были солдатам такие песни?</a:t>
            </a:r>
          </a:p>
          <a:p>
            <a:r>
              <a:rPr lang="ru-RU" sz="2000" dirty="0" smtClean="0"/>
              <a:t>3.Какую картину вы представили в своем воображении при чтении этого стихотворения?</a:t>
            </a:r>
          </a:p>
          <a:p>
            <a:r>
              <a:rPr lang="ru-RU" sz="2000" dirty="0" smtClean="0"/>
              <a:t>4. Найдите в стихотворении разговорную и поэтическую лексику, которая позволяет поэту передать свои переживания?</a:t>
            </a:r>
          </a:p>
          <a:p>
            <a:r>
              <a:rPr lang="ru-RU" sz="2000" dirty="0" smtClean="0"/>
              <a:t>5.О ком это стихотворение? Только ли о бойцах?</a:t>
            </a:r>
          </a:p>
          <a:p>
            <a:r>
              <a:rPr lang="ru-RU" sz="2000" dirty="0" smtClean="0"/>
              <a:t>6.В каких строчках стихотворения выражена готовность солдат погибнуть за Родину?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Константин  Симонов </a:t>
            </a:r>
            <a:endParaRPr lang="ru-RU" dirty="0"/>
          </a:p>
        </p:txBody>
      </p:sp>
      <p:pic>
        <p:nvPicPr>
          <p:cNvPr id="15362" name="Picture 2" descr="C:\Documents and Settings\Admin\Рабочий стол\к симон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8429684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 Симонов «Ты помнишь , Алеша, дороги Смоленщины»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Буквально с первых дней Великой Отечественной войны Константин Симонов в качестве корреспондента газеты «Правда» оказался на фронте и вынужден был отступать почти до самой Москвы вместе с советскими войсками. Его верным спутником был Алексей Сурков, военный корреспондент, с которым поэта связывали теплые дружеские отношения. Именно Суркову принадлежит авторство знаменитого стихотворения «Землянка», которое впоследствии было переложено на музыку и стало одной из первых фронтовых песен. Но в 1941 году ни Симонов, ни Сурков не думали о том, что ждет их впереди, и уж тем более, не мечтали о славе. Они отступали, оставляя врагу на разорение русские города и села, понимая, что местные жители должны их ненавидеть за трусость. Однако все оказалось совсем иначе, и в каждой деревне их провожали со слезами на глазах и с благословением, что произвело на Симонова неизгладимое впечатление.</a:t>
            </a:r>
          </a:p>
          <a:p>
            <a:r>
              <a:rPr lang="ru-RU" dirty="0" smtClean="0"/>
              <a:t>Осенью 1941 года поэт написал стихотворение «Ты помнишь, Алеша, дороги Смоленщины…», в котором словно бы ведет неспешную беседу со своим фронтовым товарищем. </a:t>
            </a:r>
            <a:r>
              <a:rPr lang="ru-RU" b="1" dirty="0" smtClean="0"/>
              <a:t>Ответы Суркова остаются «за кадром», да и они не так уж и нужны в данном случае</a:t>
            </a:r>
            <a:r>
              <a:rPr lang="ru-RU" dirty="0" smtClean="0"/>
              <a:t>. Гораздо важнее то, что чувствуют и помнят оба военных корреспондента. Самое яркое впечатление автора связано с тем, как «кринки несли нам усталые женщины, прижав, как детей, от дождя их к груди». Не менее сильно поразил поэта тот факт, что именно в это непростое для страны время обычные люди начинают вспоминать о Боге, само существование которого советская власть отвергала. Однако, благословляя русских солдат, простые сельские женщины искренне верят в то, что их молитвы будут услышаны, и война вскоре закончится, а все мужчины вернутся домой.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>
                <a:hlinkClick r:id="rId2"/>
              </a:rPr>
              <a:t>А. Суркову</a:t>
            </a:r>
            <a:r>
              <a:rPr lang="ru-RU" dirty="0" smtClean="0"/>
              <a:t> Ты помнишь, Алеша, дороги Смоленщины, Как шли бесконечные, злые дожди, </a:t>
            </a:r>
          </a:p>
          <a:p>
            <a:r>
              <a:rPr lang="ru-RU" dirty="0" smtClean="0"/>
              <a:t>Как кринки несли нам усталые женщины, </a:t>
            </a:r>
          </a:p>
          <a:p>
            <a:r>
              <a:rPr lang="ru-RU" dirty="0" smtClean="0"/>
              <a:t>Прижав, как детей, от дождя их к груди, </a:t>
            </a:r>
          </a:p>
          <a:p>
            <a:r>
              <a:rPr lang="ru-RU" dirty="0" smtClean="0"/>
              <a:t>Как слезы они вытирали </a:t>
            </a:r>
            <a:r>
              <a:rPr lang="ru-RU" dirty="0" err="1" smtClean="0"/>
              <a:t>украдкою</a:t>
            </a:r>
            <a:r>
              <a:rPr lang="ru-RU" dirty="0" smtClean="0"/>
              <a:t>,</a:t>
            </a:r>
          </a:p>
          <a:p>
            <a:r>
              <a:rPr lang="ru-RU" dirty="0" smtClean="0"/>
              <a:t> Как вслед нам шептали:- Господь вас спаси!- </a:t>
            </a:r>
          </a:p>
          <a:p>
            <a:r>
              <a:rPr lang="ru-RU" dirty="0" smtClean="0"/>
              <a:t>И снова себя называли солдатками, Как встарь повелось на великой Руси. Слезами измеренный чаще, чем верстами,</a:t>
            </a:r>
          </a:p>
          <a:p>
            <a:r>
              <a:rPr lang="ru-RU" dirty="0" smtClean="0"/>
              <a:t> Шел тракт, на пригорках скрываясь из глаз: </a:t>
            </a:r>
          </a:p>
          <a:p>
            <a:r>
              <a:rPr lang="ru-RU" dirty="0" smtClean="0"/>
              <a:t>Деревни, деревни, деревни с погостами, </a:t>
            </a:r>
          </a:p>
          <a:p>
            <a:r>
              <a:rPr lang="ru-RU" dirty="0" smtClean="0"/>
              <a:t>Как будто на них вся Россия сошлась,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1.Кому обращается поэт в этом стихотворении?  О чем он вспоминает ?</a:t>
            </a:r>
          </a:p>
          <a:p>
            <a:r>
              <a:rPr lang="ru-RU" sz="2400" dirty="0" smtClean="0"/>
              <a:t>2.Какой период войны изображается в стихотворении? Как вы это определили?</a:t>
            </a:r>
          </a:p>
          <a:p>
            <a:r>
              <a:rPr lang="ru-RU" sz="2400" dirty="0" smtClean="0"/>
              <a:t>3.С каким чувством поэт рассказывает о народной трагедии ?</a:t>
            </a:r>
          </a:p>
          <a:p>
            <a:r>
              <a:rPr lang="ru-RU" sz="2400" dirty="0" smtClean="0"/>
              <a:t>4.Какое настроение оно у вас вызывало , о чем вы размышляли после того , как прочитали его ?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«Жди меня , и я вернусь»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42910" y="1571612"/>
            <a:ext cx="4059936" cy="4572000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Это произведение посвящено актрисе Валентине Серовой, вдове военного летчика, с которой поэт познакомился в 1940 году. Звезда театра и любимица Сталина, она поначалу отвергала ухаживания Симонова, считая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что не вправе предавать память мужа, погибшего во время испытаний нового самолета. Однако война все расставила на свои места, изменив отношение не только к смерти, но и к самой жизни.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 стихотворении он просит Валентину Серову, а вместе с ней тысячи других жен и матерей не отчаиваться и не терять надежды на возвращение своих любимых даже тогда, когда кажется, что им уже никогда не суждено будет встретиться.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«Жди, когда уж надоест всем, кто вместе ждет», — просит поэт, отмечая, что не стоит поддаваться отчаянию и уговорам тех, кто советует забыть любимого человека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 Даже если лучшие друзья уже пьют за помин его души, понимая, что чудес не бывает, и воскреснуть из мертвых никому не суждено.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000" b="1" i="1" dirty="0" smtClean="0"/>
              <a:t>«Жди меня, и я вернусь» Константин Симонов</a:t>
            </a:r>
            <a:endParaRPr lang="ru-RU" sz="4000" i="1" dirty="0" smtClean="0"/>
          </a:p>
          <a:p>
            <a:r>
              <a:rPr lang="ru-RU" sz="4000" i="1" dirty="0" smtClean="0"/>
              <a:t>Жди меня, и я вернусь.</a:t>
            </a:r>
            <a:br>
              <a:rPr lang="ru-RU" sz="4000" i="1" dirty="0" smtClean="0"/>
            </a:br>
            <a:r>
              <a:rPr lang="ru-RU" sz="4000" i="1" dirty="0" smtClean="0"/>
              <a:t>Только очень жди,</a:t>
            </a:r>
            <a:br>
              <a:rPr lang="ru-RU" sz="4000" i="1" dirty="0" smtClean="0"/>
            </a:br>
            <a:r>
              <a:rPr lang="ru-RU" sz="4000" i="1" dirty="0" smtClean="0"/>
              <a:t>Жди, когда наводят грусть</a:t>
            </a:r>
            <a:br>
              <a:rPr lang="ru-RU" sz="4000" i="1" dirty="0" smtClean="0"/>
            </a:br>
            <a:r>
              <a:rPr lang="ru-RU" sz="4000" i="1" dirty="0" smtClean="0"/>
              <a:t>Желтые дожди,</a:t>
            </a:r>
            <a:br>
              <a:rPr lang="ru-RU" sz="4000" i="1" dirty="0" smtClean="0"/>
            </a:br>
            <a:r>
              <a:rPr lang="ru-RU" sz="4000" i="1" dirty="0" smtClean="0"/>
              <a:t>Жди, когда снега метут,</a:t>
            </a:r>
            <a:br>
              <a:rPr lang="ru-RU" sz="4000" i="1" dirty="0" smtClean="0"/>
            </a:br>
            <a:r>
              <a:rPr lang="ru-RU" sz="4000" i="1" dirty="0" smtClean="0"/>
              <a:t>Жди, когда жара,</a:t>
            </a:r>
            <a:br>
              <a:rPr lang="ru-RU" sz="4000" i="1" dirty="0" smtClean="0"/>
            </a:br>
            <a:r>
              <a:rPr lang="ru-RU" sz="4000" i="1" dirty="0" smtClean="0"/>
              <a:t>Жди, когда других не ждут,</a:t>
            </a:r>
            <a:br>
              <a:rPr lang="ru-RU" sz="4000" i="1" dirty="0" smtClean="0"/>
            </a:br>
            <a:r>
              <a:rPr lang="ru-RU" sz="4000" i="1" dirty="0" smtClean="0"/>
              <a:t>Позабыв вчера.</a:t>
            </a:r>
            <a:br>
              <a:rPr lang="ru-RU" sz="4000" i="1" dirty="0" smtClean="0"/>
            </a:br>
            <a:r>
              <a:rPr lang="ru-RU" sz="4000" i="1" dirty="0" smtClean="0"/>
              <a:t>Жди, когда из дальних мест</a:t>
            </a:r>
            <a:br>
              <a:rPr lang="ru-RU" sz="4000" i="1" dirty="0" smtClean="0"/>
            </a:br>
            <a:r>
              <a:rPr lang="ru-RU" sz="4000" i="1" dirty="0" smtClean="0"/>
              <a:t>Писем не придет,</a:t>
            </a:r>
            <a:br>
              <a:rPr lang="ru-RU" sz="4000" i="1" dirty="0" smtClean="0"/>
            </a:br>
            <a:r>
              <a:rPr lang="ru-RU" sz="4000" i="1" dirty="0" smtClean="0"/>
              <a:t>Жди, когда уж надоест</a:t>
            </a:r>
            <a:br>
              <a:rPr lang="ru-RU" sz="4000" i="1" dirty="0" smtClean="0"/>
            </a:br>
            <a:r>
              <a:rPr lang="ru-RU" sz="4000" i="1" dirty="0" smtClean="0"/>
              <a:t>Всем, кто вместе ждет.</a:t>
            </a:r>
          </a:p>
          <a:p>
            <a:r>
              <a:rPr lang="ru-RU" sz="4000" i="1" dirty="0" smtClean="0"/>
              <a:t>Жди меня, и я вернусь,</a:t>
            </a:r>
            <a:br>
              <a:rPr lang="ru-RU" sz="4000" i="1" dirty="0" smtClean="0"/>
            </a:br>
            <a:r>
              <a:rPr lang="ru-RU" sz="4000" i="1" dirty="0" smtClean="0"/>
              <a:t>Не желай добра</a:t>
            </a:r>
            <a:br>
              <a:rPr lang="ru-RU" sz="4000" i="1" dirty="0" smtClean="0"/>
            </a:br>
            <a:r>
              <a:rPr lang="ru-RU" sz="4000" i="1" dirty="0" smtClean="0"/>
              <a:t>Всем, кто знает наизусть,</a:t>
            </a:r>
            <a:br>
              <a:rPr lang="ru-RU" sz="4000" i="1" dirty="0" smtClean="0"/>
            </a:br>
            <a:r>
              <a:rPr lang="ru-RU" sz="4000" i="1" dirty="0" smtClean="0"/>
              <a:t>Что забыть пора.</a:t>
            </a:r>
            <a:br>
              <a:rPr lang="ru-RU" sz="4000" i="1" dirty="0" smtClean="0"/>
            </a:br>
            <a:r>
              <a:rPr lang="ru-RU" sz="4000" i="1" dirty="0" smtClean="0"/>
              <a:t>Пусть поверят сын и мать</a:t>
            </a:r>
            <a:br>
              <a:rPr lang="ru-RU" sz="4000" i="1" dirty="0" smtClean="0"/>
            </a:br>
            <a:r>
              <a:rPr lang="ru-RU" sz="4000" i="1" dirty="0" smtClean="0"/>
              <a:t>В то, что нет меня,</a:t>
            </a:r>
            <a:br>
              <a:rPr lang="ru-RU" sz="4000" i="1" dirty="0" smtClean="0"/>
            </a:br>
            <a:r>
              <a:rPr lang="ru-RU" sz="4000" i="1" dirty="0" smtClean="0"/>
              <a:t>Пусть друзья устанут ждать,</a:t>
            </a:r>
            <a:br>
              <a:rPr lang="ru-RU" sz="4000" i="1" dirty="0" smtClean="0"/>
            </a:br>
            <a:r>
              <a:rPr lang="ru-RU" sz="4000" i="1" dirty="0" smtClean="0"/>
              <a:t>Сядут у огня,</a:t>
            </a:r>
            <a:br>
              <a:rPr lang="ru-RU" sz="4000" i="1" dirty="0" smtClean="0"/>
            </a:br>
            <a:r>
              <a:rPr lang="ru-RU" sz="4000" i="1" dirty="0" smtClean="0"/>
              <a:t>Выпьют горькое вино</a:t>
            </a:r>
            <a:br>
              <a:rPr lang="ru-RU" sz="4000" i="1" dirty="0" smtClean="0"/>
            </a:br>
            <a:r>
              <a:rPr lang="ru-RU" sz="4000" i="1" dirty="0" smtClean="0"/>
              <a:t>На помин души…</a:t>
            </a:r>
            <a:br>
              <a:rPr lang="ru-RU" sz="4000" i="1" dirty="0" smtClean="0"/>
            </a:br>
            <a:r>
              <a:rPr lang="ru-RU" sz="4000" i="1" dirty="0" smtClean="0"/>
              <a:t>Жди. И с ними заодно</a:t>
            </a:r>
            <a:br>
              <a:rPr lang="ru-RU" sz="4000" i="1" dirty="0" smtClean="0"/>
            </a:br>
            <a:r>
              <a:rPr lang="ru-RU" sz="4000" i="1" dirty="0" smtClean="0"/>
              <a:t>Выпить не спеши.</a:t>
            </a:r>
          </a:p>
          <a:p>
            <a:r>
              <a:rPr lang="ru-RU" sz="4000" i="1" dirty="0" smtClean="0"/>
              <a:t>Жди меня, и я вернусь,</a:t>
            </a:r>
            <a:br>
              <a:rPr lang="ru-RU" sz="4000" i="1" dirty="0" smtClean="0"/>
            </a:br>
            <a:r>
              <a:rPr lang="ru-RU" sz="4000" i="1" dirty="0" smtClean="0"/>
              <a:t>Всем смертям назло.</a:t>
            </a:r>
            <a:br>
              <a:rPr lang="ru-RU" sz="4000" i="1" dirty="0" smtClean="0"/>
            </a:br>
            <a:r>
              <a:rPr lang="ru-RU" sz="4000" i="1" dirty="0" smtClean="0"/>
              <a:t>Кто не ждал меня, тот пусть</a:t>
            </a:r>
            <a:br>
              <a:rPr lang="ru-RU" sz="4000" i="1" dirty="0" smtClean="0"/>
            </a:br>
            <a:r>
              <a:rPr lang="ru-RU" sz="4000" i="1" dirty="0" smtClean="0"/>
              <a:t>Скажет: — Повезло.</a:t>
            </a:r>
            <a:br>
              <a:rPr lang="ru-RU" sz="4000" i="1" dirty="0" smtClean="0"/>
            </a:br>
            <a:r>
              <a:rPr lang="ru-RU" sz="4000" i="1" dirty="0" smtClean="0"/>
              <a:t>Не понять, не ждавшим им,</a:t>
            </a:r>
            <a:br>
              <a:rPr lang="ru-RU" sz="4000" i="1" dirty="0" smtClean="0"/>
            </a:br>
            <a:r>
              <a:rPr lang="ru-RU" sz="4000" i="1" dirty="0" smtClean="0"/>
              <a:t>Как среди огня</a:t>
            </a:r>
            <a:br>
              <a:rPr lang="ru-RU" sz="4000" i="1" dirty="0" smtClean="0"/>
            </a:br>
            <a:r>
              <a:rPr lang="ru-RU" sz="4000" i="1" dirty="0" smtClean="0"/>
              <a:t>Ожиданием своим</a:t>
            </a:r>
            <a:br>
              <a:rPr lang="ru-RU" sz="4000" i="1" dirty="0" smtClean="0"/>
            </a:br>
            <a:r>
              <a:rPr lang="ru-RU" sz="4000" i="1" dirty="0" smtClean="0"/>
              <a:t>Ты спасла меня.</a:t>
            </a:r>
            <a:br>
              <a:rPr lang="ru-RU" sz="4000" i="1" dirty="0" smtClean="0"/>
            </a:br>
            <a:r>
              <a:rPr lang="ru-RU" sz="4000" i="1" dirty="0" smtClean="0"/>
              <a:t>Как я выжил, будем знать</a:t>
            </a:r>
            <a:br>
              <a:rPr lang="ru-RU" sz="4000" i="1" dirty="0" smtClean="0"/>
            </a:br>
            <a:r>
              <a:rPr lang="ru-RU" sz="4000" i="1" dirty="0" smtClean="0"/>
              <a:t>Только мы с тобой,-</a:t>
            </a:r>
            <a:br>
              <a:rPr lang="ru-RU" sz="4000" i="1" dirty="0" smtClean="0"/>
            </a:br>
            <a:r>
              <a:rPr lang="ru-RU" sz="4000" i="1" dirty="0" smtClean="0"/>
              <a:t>Просто ты умела ждать,</a:t>
            </a:r>
            <a:br>
              <a:rPr lang="ru-RU" sz="4000" i="1" dirty="0" smtClean="0"/>
            </a:br>
            <a:r>
              <a:rPr lang="ru-RU" sz="4000" i="1" dirty="0" smtClean="0"/>
              <a:t>Как никто другой.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 Определите жанр стихотворения . К кому обращается  в нем поэт? Каким чувством проникнуто оно ?</a:t>
            </a:r>
          </a:p>
          <a:p>
            <a:r>
              <a:rPr lang="ru-RU" sz="2000" dirty="0" smtClean="0"/>
              <a:t>2. Какой глагол повторяется в стихотворении ? Какую роль играет этот повтор?</a:t>
            </a:r>
          </a:p>
          <a:p>
            <a:r>
              <a:rPr lang="ru-RU" sz="2000" dirty="0" smtClean="0"/>
              <a:t>3.Как вы думаете , какую роль сыграло это стихотворение в дни войны?</a:t>
            </a:r>
          </a:p>
          <a:p>
            <a:r>
              <a:rPr lang="ru-RU" sz="2000" dirty="0" smtClean="0"/>
              <a:t>4. Какие чувство солдата выразил поэт в стихотворении?</a:t>
            </a:r>
          </a:p>
          <a:p>
            <a:r>
              <a:rPr lang="ru-RU" sz="2000" dirty="0" smtClean="0"/>
              <a:t>5.Что в этом стихотворении особенно волновало вас? Какие картины военной жизни возникли в вашем воображении?</a:t>
            </a:r>
            <a:endParaRPr lang="ru-RU" sz="2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Admin\Рабочий стол\жд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428736"/>
            <a:ext cx="6572296" cy="533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Татарский поэт –</a:t>
            </a:r>
            <a:r>
              <a:rPr lang="ru-RU" dirty="0" err="1" smtClean="0"/>
              <a:t>Фатых</a:t>
            </a:r>
            <a:r>
              <a:rPr lang="ru-RU" dirty="0" smtClean="0"/>
              <a:t> Карим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Ватаным</a:t>
            </a:r>
            <a:r>
              <a:rPr lang="ru-RU" b="1" dirty="0" smtClean="0"/>
              <a:t> </a:t>
            </a:r>
            <a:r>
              <a:rPr lang="ru-RU" b="1" dirty="0" err="1" smtClean="0"/>
              <a:t>өчен</a:t>
            </a:r>
            <a:endParaRPr lang="ru-RU" b="1" dirty="0" smtClean="0"/>
          </a:p>
          <a:p>
            <a:r>
              <a:rPr lang="ru-RU" dirty="0" err="1" smtClean="0"/>
              <a:t>Бәлки, бу</a:t>
            </a:r>
            <a:r>
              <a:rPr lang="ru-RU" dirty="0" smtClean="0"/>
              <a:t> хат </a:t>
            </a:r>
            <a:r>
              <a:rPr lang="ru-RU" dirty="0" err="1" smtClean="0"/>
              <a:t>соңгы хатым</a:t>
            </a:r>
            <a:r>
              <a:rPr lang="ru-RU" dirty="0" smtClean="0"/>
              <a:t> </a:t>
            </a:r>
            <a:r>
              <a:rPr lang="ru-RU" dirty="0" err="1" smtClean="0"/>
              <a:t>булыр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Иң дәһшәтле </a:t>
            </a:r>
            <a:r>
              <a:rPr lang="ru-RU" dirty="0" smtClean="0"/>
              <a:t>утка </a:t>
            </a:r>
            <a:r>
              <a:rPr lang="ru-RU" dirty="0" err="1" smtClean="0"/>
              <a:t>керәмен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Шулай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калса</a:t>
            </a:r>
            <a:r>
              <a:rPr lang="ru-RU" dirty="0" smtClean="0"/>
              <a:t>, </a:t>
            </a:r>
            <a:r>
              <a:rPr lang="ru-RU" dirty="0" err="1" smtClean="0"/>
              <a:t>кояшны</a:t>
            </a:r>
            <a:r>
              <a:rPr lang="ru-RU" dirty="0" smtClean="0"/>
              <a:t> да</a:t>
            </a:r>
            <a:br>
              <a:rPr lang="ru-RU" dirty="0" smtClean="0"/>
            </a:br>
            <a:r>
              <a:rPr lang="ru-RU" dirty="0" err="1" smtClean="0"/>
              <a:t>Бүген соңгы тапкыр</a:t>
            </a:r>
            <a:r>
              <a:rPr lang="ru-RU" dirty="0" smtClean="0"/>
              <a:t> </a:t>
            </a:r>
            <a:r>
              <a:rPr lang="ru-RU" dirty="0" err="1" smtClean="0"/>
              <a:t>күрәмен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Мин </a:t>
            </a:r>
            <a:r>
              <a:rPr lang="ru-RU" dirty="0" err="1" smtClean="0"/>
              <a:t>сугышка</a:t>
            </a:r>
            <a:r>
              <a:rPr lang="ru-RU" dirty="0" smtClean="0"/>
              <a:t> </a:t>
            </a:r>
            <a:r>
              <a:rPr lang="ru-RU" dirty="0" err="1" smtClean="0"/>
              <a:t>керсәм</a:t>
            </a:r>
            <a:r>
              <a:rPr lang="ru-RU" dirty="0" smtClean="0"/>
              <a:t>, </a:t>
            </a:r>
            <a:r>
              <a:rPr lang="ru-RU" dirty="0" err="1" smtClean="0"/>
              <a:t>дошманымның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Йөрәгенә төзәп атамын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err="1" smtClean="0"/>
              <a:t>Үзем үлсәм</a:t>
            </a:r>
            <a:r>
              <a:rPr lang="ru-RU" dirty="0" smtClean="0"/>
              <a:t>, </a:t>
            </a:r>
            <a:r>
              <a:rPr lang="ru-RU" dirty="0" err="1" smtClean="0"/>
              <a:t>балаларым</a:t>
            </a:r>
            <a:r>
              <a:rPr lang="ru-RU" dirty="0" smtClean="0"/>
              <a:t> кала</a:t>
            </a:r>
            <a:br>
              <a:rPr lang="ru-RU" dirty="0" smtClean="0"/>
            </a:br>
            <a:r>
              <a:rPr lang="ru-RU" dirty="0" smtClean="0"/>
              <a:t>Минем </a:t>
            </a:r>
            <a:r>
              <a:rPr lang="ru-RU" dirty="0" err="1" smtClean="0"/>
              <a:t>гомерем</a:t>
            </a:r>
            <a:r>
              <a:rPr lang="ru-RU" dirty="0" smtClean="0"/>
              <a:t> </a:t>
            </a:r>
            <a:r>
              <a:rPr lang="ru-RU" dirty="0" err="1" smtClean="0"/>
              <a:t>булып</a:t>
            </a:r>
            <a:r>
              <a:rPr lang="ru-RU" dirty="0" smtClean="0"/>
              <a:t>, </a:t>
            </a:r>
            <a:r>
              <a:rPr lang="ru-RU" dirty="0" err="1" smtClean="0"/>
              <a:t>Ватаным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Кала </a:t>
            </a:r>
            <a:r>
              <a:rPr lang="ru-RU" dirty="0" err="1" smtClean="0"/>
              <a:t>дөнья</a:t>
            </a:r>
            <a:r>
              <a:rPr lang="ru-RU" dirty="0" smtClean="0"/>
              <a:t>, </a:t>
            </a:r>
            <a:r>
              <a:rPr lang="ru-RU" dirty="0" err="1" smtClean="0"/>
              <a:t>кала</a:t>
            </a:r>
            <a:r>
              <a:rPr lang="ru-RU" dirty="0" smtClean="0"/>
              <a:t> бар </a:t>
            </a:r>
            <a:r>
              <a:rPr lang="ru-RU" dirty="0" err="1" smtClean="0"/>
              <a:t>матурлык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Ал </a:t>
            </a:r>
            <a:r>
              <a:rPr lang="ru-RU" dirty="0" err="1" smtClean="0"/>
              <a:t>чәчәкләр </a:t>
            </a:r>
            <a:r>
              <a:rPr lang="ru-RU" dirty="0" smtClean="0"/>
              <a:t>кала </a:t>
            </a:r>
            <a:r>
              <a:rPr lang="ru-RU" dirty="0" err="1" smtClean="0"/>
              <a:t>болында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Чәчәкләргә төренеп эзем</a:t>
            </a:r>
            <a:r>
              <a:rPr lang="ru-RU" dirty="0" smtClean="0"/>
              <a:t> </a:t>
            </a:r>
            <a:r>
              <a:rPr lang="ru-RU" dirty="0" err="1" smtClean="0"/>
              <a:t>кала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Җырым кала</a:t>
            </a:r>
            <a:r>
              <a:rPr lang="ru-RU" dirty="0" smtClean="0"/>
              <a:t> </a:t>
            </a:r>
            <a:r>
              <a:rPr lang="ru-RU" dirty="0" err="1" smtClean="0"/>
              <a:t>үткән юлымда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Үләм икән, үкенечле түгел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үлемнең миңа килүе,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Бөек җыр ул</a:t>
            </a:r>
            <a:r>
              <a:rPr lang="ru-RU" dirty="0" smtClean="0"/>
              <a:t> — </a:t>
            </a:r>
            <a:r>
              <a:rPr lang="ru-RU" dirty="0" err="1" smtClean="0"/>
              <a:t>Бөек Ватан</a:t>
            </a:r>
            <a:r>
              <a:rPr lang="ru-RU" dirty="0" smtClean="0"/>
              <a:t> </a:t>
            </a:r>
            <a:r>
              <a:rPr lang="ru-RU" dirty="0" err="1" smtClean="0"/>
              <a:t>өчен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Сугыш</a:t>
            </a:r>
            <a:r>
              <a:rPr lang="ru-RU" dirty="0" smtClean="0"/>
              <a:t> </a:t>
            </a:r>
            <a:r>
              <a:rPr lang="ru-RU" dirty="0" err="1" smtClean="0"/>
              <a:t>кырларында</a:t>
            </a:r>
            <a:r>
              <a:rPr lang="ru-RU" dirty="0" smtClean="0"/>
              <a:t> </a:t>
            </a:r>
            <a:r>
              <a:rPr lang="ru-RU" dirty="0" err="1" smtClean="0"/>
              <a:t>үлүе.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5362" name="Picture 2" descr="C:\Documents and Settings\Admin\Рабочий стол\ф кари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2143116"/>
            <a:ext cx="4071966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Татарский поэт –</a:t>
            </a:r>
            <a:r>
              <a:rPr lang="ru-RU" dirty="0" err="1" smtClean="0"/>
              <a:t>Фатых</a:t>
            </a:r>
            <a:r>
              <a:rPr lang="ru-RU" dirty="0" smtClean="0"/>
              <a:t> Карим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Ант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err="1" smtClean="0"/>
              <a:t>Юлбасарлар</a:t>
            </a:r>
            <a:r>
              <a:rPr lang="ru-RU" dirty="0" smtClean="0"/>
              <a:t> </a:t>
            </a:r>
            <a:r>
              <a:rPr lang="ru-RU" dirty="0" err="1" smtClean="0"/>
              <a:t>таптый</a:t>
            </a:r>
            <a:r>
              <a:rPr lang="ru-RU" dirty="0" smtClean="0"/>
              <a:t> </a:t>
            </a:r>
            <a:r>
              <a:rPr lang="ru-RU" dirty="0" err="1" smtClean="0"/>
              <a:t>җиребезне,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Ватан</a:t>
            </a:r>
            <a:r>
              <a:rPr lang="ru-RU" dirty="0" smtClean="0"/>
              <a:t> </a:t>
            </a:r>
            <a:r>
              <a:rPr lang="ru-RU" dirty="0" err="1" smtClean="0"/>
              <a:t>сугышына</a:t>
            </a:r>
            <a:r>
              <a:rPr lang="ru-RU" dirty="0" smtClean="0"/>
              <a:t> мин </a:t>
            </a:r>
            <a:r>
              <a:rPr lang="ru-RU" dirty="0" err="1" smtClean="0"/>
              <a:t>китәм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Менә </a:t>
            </a:r>
            <a:r>
              <a:rPr lang="ru-RU" dirty="0" smtClean="0"/>
              <a:t>— балам.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әнкәсе аның,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Балабызны</a:t>
            </a:r>
            <a:r>
              <a:rPr lang="ru-RU" dirty="0" smtClean="0"/>
              <a:t> </a:t>
            </a:r>
            <a:r>
              <a:rPr lang="ru-RU" dirty="0" err="1" smtClean="0"/>
              <a:t>тотып</a:t>
            </a:r>
            <a:r>
              <a:rPr lang="ru-RU" dirty="0" smtClean="0"/>
              <a:t> ант </a:t>
            </a:r>
            <a:r>
              <a:rPr lang="ru-RU" dirty="0" err="1" smtClean="0"/>
              <a:t>итәм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Синең өчен, шушы</a:t>
            </a:r>
            <a:r>
              <a:rPr lang="ru-RU" dirty="0" smtClean="0"/>
              <a:t> балам </a:t>
            </a:r>
            <a:r>
              <a:rPr lang="ru-RU" dirty="0" err="1" smtClean="0"/>
              <a:t>өчен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Нәселем өчен</a:t>
            </a:r>
            <a:r>
              <a:rPr lang="ru-RU" dirty="0" smtClean="0"/>
              <a:t>, </a:t>
            </a:r>
            <a:r>
              <a:rPr lang="ru-RU" dirty="0" err="1" smtClean="0"/>
              <a:t>Туган</a:t>
            </a:r>
            <a:r>
              <a:rPr lang="ru-RU" dirty="0" smtClean="0"/>
              <a:t> ил </a:t>
            </a:r>
            <a:r>
              <a:rPr lang="ru-RU" dirty="0" err="1" smtClean="0"/>
              <a:t>өчен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Мылтык</a:t>
            </a:r>
            <a:r>
              <a:rPr lang="ru-RU" dirty="0" smtClean="0"/>
              <a:t> </a:t>
            </a:r>
            <a:r>
              <a:rPr lang="ru-RU" dirty="0" err="1" smtClean="0"/>
              <a:t>тотып</a:t>
            </a:r>
            <a:r>
              <a:rPr lang="ru-RU" dirty="0" smtClean="0"/>
              <a:t> </a:t>
            </a:r>
            <a:r>
              <a:rPr lang="ru-RU" dirty="0" err="1" smtClean="0"/>
              <a:t>баскан</a:t>
            </a:r>
            <a:r>
              <a:rPr lang="ru-RU" dirty="0" smtClean="0"/>
              <a:t> </a:t>
            </a:r>
            <a:r>
              <a:rPr lang="ru-RU" dirty="0" err="1" smtClean="0"/>
              <a:t>җиремнән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Бер </a:t>
            </a:r>
            <a:r>
              <a:rPr lang="ru-RU" dirty="0" err="1" smtClean="0"/>
              <a:t>адым</a:t>
            </a:r>
            <a:r>
              <a:rPr lang="ru-RU" dirty="0" smtClean="0"/>
              <a:t> да </a:t>
            </a:r>
            <a:r>
              <a:rPr lang="ru-RU" dirty="0" err="1" smtClean="0"/>
              <a:t>артка</a:t>
            </a:r>
            <a:r>
              <a:rPr lang="ru-RU" dirty="0" smtClean="0"/>
              <a:t> </a:t>
            </a:r>
            <a:r>
              <a:rPr lang="ru-RU" dirty="0" err="1" smtClean="0"/>
              <a:t>чигенмәм</a:t>
            </a:r>
            <a:r>
              <a:rPr lang="ru-RU" dirty="0" smtClean="0"/>
              <a:t>...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Бәлки, соңгы тапкыр</a:t>
            </a:r>
            <a:r>
              <a:rPr lang="ru-RU" dirty="0" smtClean="0"/>
              <a:t> — </a:t>
            </a:r>
            <a:r>
              <a:rPr lang="ru-RU" dirty="0" err="1" smtClean="0"/>
              <a:t>күрештек,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Кочаклаштык</a:t>
            </a:r>
            <a:r>
              <a:rPr lang="ru-RU" dirty="0" smtClean="0"/>
              <a:t>, </a:t>
            </a:r>
            <a:r>
              <a:rPr lang="ru-RU" dirty="0" err="1" smtClean="0"/>
              <a:t>озак</a:t>
            </a:r>
            <a:r>
              <a:rPr lang="ru-RU" dirty="0" smtClean="0"/>
              <a:t> </a:t>
            </a:r>
            <a:r>
              <a:rPr lang="ru-RU" dirty="0" err="1" smtClean="0"/>
              <a:t>үбештек.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Сизә </a:t>
            </a:r>
            <a:r>
              <a:rPr lang="ru-RU" dirty="0" smtClean="0"/>
              <a:t>бала, </a:t>
            </a:r>
            <a:r>
              <a:rPr lang="ru-RU" dirty="0" err="1" smtClean="0"/>
              <a:t>карый</a:t>
            </a:r>
            <a:r>
              <a:rPr lang="ru-RU" dirty="0" smtClean="0"/>
              <a:t> </a:t>
            </a:r>
            <a:r>
              <a:rPr lang="ru-RU" dirty="0" err="1" smtClean="0"/>
              <a:t>күзләремә: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Сакла</a:t>
            </a:r>
            <a:r>
              <a:rPr lang="ru-RU" dirty="0" smtClean="0"/>
              <a:t> </a:t>
            </a:r>
            <a:r>
              <a:rPr lang="ru-RU" dirty="0" err="1" smtClean="0"/>
              <a:t>безне</a:t>
            </a:r>
            <a:r>
              <a:rPr lang="ru-RU" dirty="0" smtClean="0"/>
              <a:t>!» — </a:t>
            </a:r>
            <a:r>
              <a:rPr lang="ru-RU" dirty="0" err="1" smtClean="0"/>
              <a:t>ди</a:t>
            </a:r>
            <a:r>
              <a:rPr lang="ru-RU" dirty="0" smtClean="0"/>
              <a:t> </a:t>
            </a:r>
            <a:r>
              <a:rPr lang="ru-RU" dirty="0" err="1" smtClean="0"/>
              <a:t>ул</a:t>
            </a:r>
            <a:r>
              <a:rPr lang="ru-RU" dirty="0" smtClean="0"/>
              <a:t> </a:t>
            </a:r>
            <a:r>
              <a:rPr lang="ru-RU" dirty="0" err="1" smtClean="0"/>
              <a:t>күңеленнән,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Ана</a:t>
            </a:r>
            <a:r>
              <a:rPr lang="ru-RU" dirty="0" smtClean="0"/>
              <a:t> </a:t>
            </a:r>
            <a:r>
              <a:rPr lang="ru-RU" dirty="0" err="1" smtClean="0"/>
              <a:t>күкрәгеннән суырып</a:t>
            </a:r>
            <a:r>
              <a:rPr lang="ru-RU" dirty="0" smtClean="0"/>
              <a:t> </a:t>
            </a:r>
            <a:r>
              <a:rPr lang="ru-RU" dirty="0" err="1" smtClean="0"/>
              <a:t>алган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Сөт тамчысы</a:t>
            </a:r>
            <a:r>
              <a:rPr lang="ru-RU" dirty="0" smtClean="0"/>
              <a:t> </a:t>
            </a:r>
            <a:r>
              <a:rPr lang="ru-RU" dirty="0" err="1" smtClean="0"/>
              <a:t>алсу</a:t>
            </a:r>
            <a:r>
              <a:rPr lang="ru-RU" dirty="0" smtClean="0"/>
              <a:t> </a:t>
            </a:r>
            <a:r>
              <a:rPr lang="ru-RU" dirty="0" err="1" smtClean="0"/>
              <a:t>иренендә.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Шушы</a:t>
            </a:r>
            <a:r>
              <a:rPr lang="ru-RU" dirty="0" smtClean="0"/>
              <a:t> балам </a:t>
            </a:r>
            <a:r>
              <a:rPr lang="ru-RU" dirty="0" err="1" smtClean="0"/>
              <a:t>өчен</a:t>
            </a:r>
            <a:r>
              <a:rPr lang="ru-RU" dirty="0" smtClean="0"/>
              <a:t>, </a:t>
            </a:r>
            <a:r>
              <a:rPr lang="ru-RU" dirty="0" err="1" smtClean="0"/>
              <a:t>синең өчен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Нәселем өчен</a:t>
            </a:r>
            <a:r>
              <a:rPr lang="ru-RU" dirty="0" smtClean="0"/>
              <a:t>, </a:t>
            </a:r>
            <a:r>
              <a:rPr lang="ru-RU" dirty="0" err="1" smtClean="0"/>
              <a:t>Туган</a:t>
            </a:r>
            <a:r>
              <a:rPr lang="ru-RU" dirty="0" smtClean="0"/>
              <a:t> ил </a:t>
            </a:r>
            <a:r>
              <a:rPr lang="ru-RU" dirty="0" err="1" smtClean="0"/>
              <a:t>өчен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Мылтык</a:t>
            </a:r>
            <a:r>
              <a:rPr lang="ru-RU" dirty="0" smtClean="0"/>
              <a:t> </a:t>
            </a:r>
            <a:r>
              <a:rPr lang="ru-RU" dirty="0" err="1" smtClean="0"/>
              <a:t>тотып</a:t>
            </a:r>
            <a:r>
              <a:rPr lang="ru-RU" dirty="0" smtClean="0"/>
              <a:t> </a:t>
            </a:r>
            <a:r>
              <a:rPr lang="ru-RU" dirty="0" err="1" smtClean="0"/>
              <a:t>баскан</a:t>
            </a:r>
            <a:r>
              <a:rPr lang="ru-RU" dirty="0" smtClean="0"/>
              <a:t> </a:t>
            </a:r>
            <a:r>
              <a:rPr lang="ru-RU" dirty="0" err="1" smtClean="0"/>
              <a:t>җиремнән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Бер </a:t>
            </a:r>
            <a:r>
              <a:rPr lang="ru-RU" dirty="0" err="1" smtClean="0"/>
              <a:t>адым</a:t>
            </a:r>
            <a:r>
              <a:rPr lang="ru-RU" dirty="0" smtClean="0"/>
              <a:t> да </a:t>
            </a:r>
            <a:r>
              <a:rPr lang="ru-RU" dirty="0" err="1" smtClean="0"/>
              <a:t>артка</a:t>
            </a:r>
            <a:r>
              <a:rPr lang="ru-RU" dirty="0" smtClean="0"/>
              <a:t> </a:t>
            </a:r>
            <a:r>
              <a:rPr lang="ru-RU" dirty="0" err="1" smtClean="0"/>
              <a:t>чигенмәм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6386" name="Picture 2" descr="C:\Documents and Settings\Admin\Рабочий стол\ф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4224472" cy="435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Стихи про войну: На носилках, около сарая</a:t>
            </a:r>
          </a:p>
          <a:p>
            <a:r>
              <a:rPr lang="ru-RU" dirty="0" smtClean="0"/>
              <a:t>На носилках, около сарая,</a:t>
            </a:r>
            <a:br>
              <a:rPr lang="ru-RU" dirty="0" smtClean="0"/>
            </a:br>
            <a:r>
              <a:rPr lang="ru-RU" dirty="0" smtClean="0"/>
              <a:t>На краю отбитого села,</a:t>
            </a:r>
            <a:br>
              <a:rPr lang="ru-RU" dirty="0" smtClean="0"/>
            </a:br>
            <a:r>
              <a:rPr lang="ru-RU" dirty="0" smtClean="0"/>
              <a:t>Санитарка шепчет, умирая:</a:t>
            </a:r>
            <a:br>
              <a:rPr lang="ru-RU" dirty="0" smtClean="0"/>
            </a:br>
            <a:r>
              <a:rPr lang="ru-RU" dirty="0" smtClean="0"/>
              <a:t>- Я еще, ребята, не жила...</a:t>
            </a:r>
          </a:p>
          <a:p>
            <a:r>
              <a:rPr lang="ru-RU" dirty="0" smtClean="0"/>
              <a:t>И бойцы вокруг нее толпятся</a:t>
            </a:r>
            <a:br>
              <a:rPr lang="ru-RU" dirty="0" smtClean="0"/>
            </a:br>
            <a:r>
              <a:rPr lang="ru-RU" dirty="0" smtClean="0"/>
              <a:t>И не могут ей в глаза смотреть:</a:t>
            </a:r>
            <a:br>
              <a:rPr lang="ru-RU" dirty="0" smtClean="0"/>
            </a:br>
            <a:r>
              <a:rPr lang="ru-RU" dirty="0" smtClean="0"/>
              <a:t>Восемнадцать - это восемнадцать,</a:t>
            </a:r>
            <a:br>
              <a:rPr lang="ru-RU" dirty="0" smtClean="0"/>
            </a:br>
            <a:r>
              <a:rPr lang="ru-RU" dirty="0" smtClean="0"/>
              <a:t>Но ко всем неумолима смерть...</a:t>
            </a:r>
          </a:p>
          <a:p>
            <a:r>
              <a:rPr lang="ru-RU" dirty="0" smtClean="0"/>
              <a:t>Через много лет в глазах любимой,</a:t>
            </a:r>
            <a:br>
              <a:rPr lang="ru-RU" dirty="0" smtClean="0"/>
            </a:br>
            <a:r>
              <a:rPr lang="ru-RU" dirty="0" smtClean="0"/>
              <a:t>Что в его глаза устремлены,</a:t>
            </a:r>
            <a:br>
              <a:rPr lang="ru-RU" dirty="0" smtClean="0"/>
            </a:br>
            <a:r>
              <a:rPr lang="ru-RU" dirty="0" smtClean="0"/>
              <a:t>Отблеск зарев, колыханье дыма</a:t>
            </a:r>
            <a:br>
              <a:rPr lang="ru-RU" dirty="0" smtClean="0"/>
            </a:br>
            <a:r>
              <a:rPr lang="ru-RU" dirty="0" smtClean="0"/>
              <a:t>Вдруг увидит ветеран войны.</a:t>
            </a:r>
          </a:p>
          <a:p>
            <a:r>
              <a:rPr lang="ru-RU" dirty="0" smtClean="0"/>
              <a:t>Вздрогнет он и отойдет к окошку,</a:t>
            </a:r>
            <a:br>
              <a:rPr lang="ru-RU" dirty="0" smtClean="0"/>
            </a:br>
            <a:r>
              <a:rPr lang="ru-RU" dirty="0" smtClean="0"/>
              <a:t>Закурить пытаясь на ходу.</a:t>
            </a:r>
            <a:br>
              <a:rPr lang="ru-RU" dirty="0" smtClean="0"/>
            </a:br>
            <a:r>
              <a:rPr lang="ru-RU" dirty="0" smtClean="0"/>
              <a:t>Подожди его, жена, немножко -</a:t>
            </a:r>
            <a:br>
              <a:rPr lang="ru-RU" dirty="0" smtClean="0"/>
            </a:br>
            <a:r>
              <a:rPr lang="ru-RU" dirty="0" smtClean="0"/>
              <a:t>В сорок первом он сейчас году.</a:t>
            </a:r>
          </a:p>
          <a:p>
            <a:r>
              <a:rPr lang="ru-RU" dirty="0" smtClean="0"/>
              <a:t>Там, где возле черного сарая,</a:t>
            </a:r>
            <a:br>
              <a:rPr lang="ru-RU" dirty="0" smtClean="0"/>
            </a:br>
            <a:r>
              <a:rPr lang="ru-RU" dirty="0" smtClean="0"/>
              <a:t>На краю отбитого села,</a:t>
            </a:r>
            <a:br>
              <a:rPr lang="ru-RU" dirty="0" smtClean="0"/>
            </a:br>
            <a:r>
              <a:rPr lang="ru-RU" dirty="0" smtClean="0"/>
              <a:t>Девочка лепечет, умирая:</a:t>
            </a:r>
            <a:br>
              <a:rPr lang="ru-RU" dirty="0" smtClean="0"/>
            </a:br>
            <a:r>
              <a:rPr lang="ru-RU" dirty="0" smtClean="0"/>
              <a:t>- Я еще, ребята, не жила...</a:t>
            </a:r>
            <a:br>
              <a:rPr lang="ru-RU" dirty="0" smtClean="0"/>
            </a:br>
            <a:r>
              <a:rPr lang="ru-RU" dirty="0" smtClean="0"/>
              <a:t>(Ю. </a:t>
            </a:r>
            <a:r>
              <a:rPr lang="ru-RU" dirty="0" err="1" smtClean="0"/>
              <a:t>Друнина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Историческая справка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Великая Отечественная война началась на рассвете 22 июня 1941 г., когда фашистская Германия напала на Советский Союз. На ее стороне выступили Румыния, Италия, а через несколько дней Венгрия, Словакия и Финляндия.</a:t>
            </a:r>
          </a:p>
          <a:p>
            <a:r>
              <a:rPr lang="ru-RU" dirty="0" smtClean="0"/>
              <a:t>Война длилась почти четыре года и стала самым крупным вооруженным столкновением в истории человечества. На огромном фронте, простиравшемся от Баренцева до Черного морей, с обеих сторон в различные периоды сражались от 8 до 12,8 </a:t>
            </a:r>
            <a:r>
              <a:rPr lang="ru-RU" dirty="0" err="1" smtClean="0"/>
              <a:t>млн</a:t>
            </a:r>
            <a:r>
              <a:rPr lang="ru-RU" dirty="0" smtClean="0"/>
              <a:t> человек, применялось от 5,7 до 20 тысяч танков и штурмовых орудий, от 84 до 163 тысяч орудий и минометов, от 6,5 до 18,8 тысяч самолетов. Такого огромного размаха боевых действий и концентрации такой большой массы военной техники история войн еще не знала.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Великая Отечественная война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1941-1945 годы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943600" y="3200400"/>
          <a:ext cx="600075" cy="485775"/>
        </p:xfrm>
        <a:graphic>
          <a:graphicData uri="http://schemas.openxmlformats.org/presentationml/2006/ole">
            <p:oleObj spid="_x0000_s1026" name="Пакет" r:id="rId3" imgW="600120" imgH="485640" progId="Package">
              <p:embed/>
            </p:oleObj>
          </a:graphicData>
        </a:graphic>
      </p:graphicFrame>
      <p:pic>
        <p:nvPicPr>
          <p:cNvPr id="1027" name="Picture 3" descr="C:\Documents and Settings\Admin\Рабочий стол\p_df3a51b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2214554"/>
            <a:ext cx="3929090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/>
              <a:t>Ветераны Великой Отечественной ( Юрий Соловьёв)</a:t>
            </a:r>
          </a:p>
          <a:p>
            <a:r>
              <a:rPr lang="ru-RU" dirty="0" smtClean="0"/>
              <a:t>Как мало их осталось на земле</a:t>
            </a:r>
            <a:br>
              <a:rPr lang="ru-RU" dirty="0" smtClean="0"/>
            </a:br>
            <a:r>
              <a:rPr lang="ru-RU" dirty="0" smtClean="0"/>
              <a:t>Не ходят ноги и тревожат раны,</a:t>
            </a:r>
            <a:br>
              <a:rPr lang="ru-RU" dirty="0" smtClean="0"/>
            </a:br>
            <a:r>
              <a:rPr lang="ru-RU" dirty="0" smtClean="0"/>
              <a:t>И ночью курят, чтобы в страшном сне,</a:t>
            </a:r>
            <a:br>
              <a:rPr lang="ru-RU" dirty="0" smtClean="0"/>
            </a:br>
            <a:r>
              <a:rPr lang="ru-RU" dirty="0" smtClean="0"/>
              <a:t>Вновь не стреляли в них на поле брани.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Мне хочется их каждого обнять,</a:t>
            </a:r>
            <a:br>
              <a:rPr lang="ru-RU" dirty="0" smtClean="0"/>
            </a:br>
            <a:r>
              <a:rPr lang="ru-RU" dirty="0" smtClean="0"/>
              <a:t>Теплом душевным с ними поделиться,</a:t>
            </a:r>
            <a:br>
              <a:rPr lang="ru-RU" dirty="0" smtClean="0"/>
            </a:br>
            <a:r>
              <a:rPr lang="ru-RU" dirty="0" smtClean="0"/>
              <a:t>Была бы сила, чтобы время вспять…</a:t>
            </a:r>
            <a:br>
              <a:rPr lang="ru-RU" dirty="0" smtClean="0"/>
            </a:br>
            <a:r>
              <a:rPr lang="ru-RU" dirty="0" smtClean="0"/>
              <a:t>Но я не Бог…война им снова снится.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Пусть внукам не достанется война</a:t>
            </a:r>
            <a:br>
              <a:rPr lang="ru-RU" dirty="0" smtClean="0"/>
            </a:br>
            <a:r>
              <a:rPr lang="ru-RU" dirty="0" smtClean="0"/>
              <a:t>И грязь её потомков не коснётся,</a:t>
            </a:r>
            <a:br>
              <a:rPr lang="ru-RU" dirty="0" smtClean="0"/>
            </a:br>
            <a:r>
              <a:rPr lang="ru-RU" dirty="0" smtClean="0"/>
              <a:t>Пусть курит бывший ротный старшина</a:t>
            </a:r>
            <a:br>
              <a:rPr lang="ru-RU" dirty="0" smtClean="0"/>
            </a:br>
            <a:r>
              <a:rPr lang="ru-RU" dirty="0" smtClean="0"/>
              <a:t>И слушает, как правнучек смеётся.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Историческая справка о ВОВ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 протяжении почти четырех лет войны Вооруженные силы СССР разгромили 607 дивизий фашистского блока. На Восточном фронте немецкие войска и их союзники потеряли почти 10 млн. человек. Были истреблены десятки тысяч танков и боевых самолетов. Тем самым военная машина фашизма была разбита, вместе с ней рухнул фашистский третий рейх, государственный строй нацистской Германии. Тяжелая война окончилась победой СССР.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вов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71612"/>
            <a:ext cx="4000528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Сурков «Песня смелых»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Стелются черные тучи, Молнии в небе снуют. В облаке пыли летучей Трубы тревогу поют. С бандой фашистов сразиться Смелых Отчизна зовет. Смелого пуля боится, Смелого штык не берет.</a:t>
            </a:r>
            <a:endParaRPr lang="ru-RU" dirty="0"/>
          </a:p>
        </p:txBody>
      </p:sp>
      <p:pic>
        <p:nvPicPr>
          <p:cNvPr id="3074" name="Picture 2" descr="C:\Documents and Settings\Admin\Рабочий стол\surkov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2700336" cy="371475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песня сме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00174"/>
            <a:ext cx="1428760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1. Определите ритм звучания стихотворения. Какими средствами достигается такой ритм ?</a:t>
            </a:r>
          </a:p>
          <a:p>
            <a:r>
              <a:rPr lang="ru-RU" sz="2000" dirty="0" smtClean="0"/>
              <a:t>2.Какие слова помогают создать в стихотворении картину боя?</a:t>
            </a:r>
          </a:p>
          <a:p>
            <a:r>
              <a:rPr lang="ru-RU" sz="2000" dirty="0" smtClean="0"/>
              <a:t>3. Какие слова определяют высокое звучание стихотворения?</a:t>
            </a:r>
          </a:p>
          <a:p>
            <a:r>
              <a:rPr lang="ru-RU" sz="2000" dirty="0" smtClean="0"/>
              <a:t>4. Подберите синоним к глаголу «скликает». Почему поэт выбрал из двух глаголов именно этот?</a:t>
            </a:r>
          </a:p>
          <a:p>
            <a:r>
              <a:rPr lang="ru-RU" sz="2000" dirty="0" smtClean="0"/>
              <a:t>5. Почему поэт называет песню « крылатой птицей»?</a:t>
            </a:r>
          </a:p>
          <a:p>
            <a:r>
              <a:rPr lang="ru-RU" sz="2000" dirty="0" smtClean="0"/>
              <a:t>6.Почему стихотворение называется  « Песня смелых» ? Как вы думаете ,какую роль сыграл она в первые дни войны ?</a:t>
            </a:r>
          </a:p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«Бьется в тесной печурке огонь»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Стихотворение Алексея Суркова «Бьется в тесной печурке огонь…» было написано в начале Великой Отечественной Войны – 27 ноября 1941 года в советской деревушке </a:t>
            </a:r>
            <a:r>
              <a:rPr lang="ru-RU" dirty="0" err="1" smtClean="0"/>
              <a:t>Кашино</a:t>
            </a:r>
            <a:r>
              <a:rPr lang="ru-RU" dirty="0" smtClean="0"/>
              <a:t>. Стихотворение легло на музыку и стало безумно популярной песней военных лет под названием «В землянке». По словам автора, песня родилась после одного из тяжелых дней у реки Истра. Под впечатлением от всего пережитого, Алексей Александрович написал письмо своей семье, находившейся в эвакуации в городе Чистополе, расположенном на территории современного Татарстана.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Бьётся в тесной печурке огонь…» Алексей Сурков</a:t>
            </a:r>
            <a:endParaRPr lang="ru-RU" i="1" dirty="0" smtClean="0"/>
          </a:p>
          <a:p>
            <a:r>
              <a:rPr lang="ru-RU" i="1" dirty="0" smtClean="0"/>
              <a:t>Софье Крево</a:t>
            </a:r>
          </a:p>
          <a:p>
            <a:r>
              <a:rPr lang="ru-RU" i="1" dirty="0" smtClean="0"/>
              <a:t>Бьется в тесной печурке огонь,</a:t>
            </a:r>
            <a:br>
              <a:rPr lang="ru-RU" i="1" dirty="0" smtClean="0"/>
            </a:br>
            <a:r>
              <a:rPr lang="ru-RU" i="1" dirty="0" smtClean="0"/>
              <a:t>На поленьях смола, как слеза,</a:t>
            </a:r>
            <a:br>
              <a:rPr lang="ru-RU" i="1" dirty="0" smtClean="0"/>
            </a:br>
            <a:r>
              <a:rPr lang="ru-RU" i="1" dirty="0" smtClean="0"/>
              <a:t>И поет мне в землянке гармонь</a:t>
            </a:r>
            <a:br>
              <a:rPr lang="ru-RU" i="1" dirty="0" smtClean="0"/>
            </a:br>
            <a:r>
              <a:rPr lang="ru-RU" i="1" dirty="0" smtClean="0"/>
              <a:t>Про улыбку твою и глаза.</a:t>
            </a:r>
          </a:p>
          <a:p>
            <a:r>
              <a:rPr lang="ru-RU" i="1" dirty="0" smtClean="0"/>
              <a:t>Про тебя мне шептали кусты</a:t>
            </a:r>
            <a:br>
              <a:rPr lang="ru-RU" i="1" dirty="0" smtClean="0"/>
            </a:br>
            <a:r>
              <a:rPr lang="ru-RU" i="1" dirty="0" smtClean="0"/>
              <a:t>В белоснежных полях под Москвой.</a:t>
            </a:r>
            <a:br>
              <a:rPr lang="ru-RU" i="1" dirty="0" smtClean="0"/>
            </a:br>
            <a:r>
              <a:rPr lang="ru-RU" i="1" dirty="0" smtClean="0"/>
              <a:t>Я хочу, чтобы слышала ты,</a:t>
            </a:r>
            <a:br>
              <a:rPr lang="ru-RU" i="1" dirty="0" smtClean="0"/>
            </a:br>
            <a:r>
              <a:rPr lang="ru-RU" i="1" dirty="0" smtClean="0"/>
              <a:t>Как тоскует мой голос живой.</a:t>
            </a:r>
          </a:p>
          <a:p>
            <a:r>
              <a:rPr lang="ru-RU" i="1" dirty="0" smtClean="0"/>
              <a:t>Ты сейчас далеко-далеко.</a:t>
            </a:r>
            <a:br>
              <a:rPr lang="ru-RU" i="1" dirty="0" smtClean="0"/>
            </a:br>
            <a:r>
              <a:rPr lang="ru-RU" i="1" dirty="0" smtClean="0"/>
              <a:t>Между нами снега и снега.</a:t>
            </a:r>
            <a:br>
              <a:rPr lang="ru-RU" i="1" dirty="0" smtClean="0"/>
            </a:br>
            <a:r>
              <a:rPr lang="ru-RU" i="1" dirty="0" smtClean="0"/>
              <a:t>До тебя мне дойти нелегко,</a:t>
            </a:r>
            <a:br>
              <a:rPr lang="ru-RU" i="1" dirty="0" smtClean="0"/>
            </a:br>
            <a:r>
              <a:rPr lang="ru-RU" i="1" dirty="0" smtClean="0"/>
              <a:t>А до смерти — четыре шага.</a:t>
            </a:r>
          </a:p>
          <a:p>
            <a:r>
              <a:rPr lang="ru-RU" i="1" dirty="0" smtClean="0"/>
              <a:t>Пой, гармоника, вьюге назло,</a:t>
            </a:r>
            <a:br>
              <a:rPr lang="ru-RU" i="1" dirty="0" smtClean="0"/>
            </a:br>
            <a:r>
              <a:rPr lang="ru-RU" i="1" dirty="0" smtClean="0"/>
              <a:t>Заплутавшее счастье зови.</a:t>
            </a:r>
            <a:br>
              <a:rPr lang="ru-RU" i="1" dirty="0" smtClean="0"/>
            </a:br>
            <a:r>
              <a:rPr lang="ru-RU" i="1" dirty="0" smtClean="0"/>
              <a:t>Мне в холодной землянке тепло</a:t>
            </a:r>
            <a:br>
              <a:rPr lang="ru-RU" i="1" dirty="0" smtClean="0"/>
            </a:br>
            <a:r>
              <a:rPr lang="ru-RU" i="1" dirty="0" smtClean="0"/>
              <a:t>От моей негасимой любви.</a:t>
            </a:r>
          </a:p>
          <a:p>
            <a:endParaRPr lang="ru-RU" dirty="0"/>
          </a:p>
        </p:txBody>
      </p:sp>
      <p:pic>
        <p:nvPicPr>
          <p:cNvPr id="14338" name="Picture 2" descr="C:\Documents and Settings\Admin\Рабочий стол\сурк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857760"/>
            <a:ext cx="3643338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1.В каком ритме звучит стихотворение ?И почему такой ритм выбрал поэт? Какая картина рисуется в вашем воображении?</a:t>
            </a:r>
          </a:p>
          <a:p>
            <a:r>
              <a:rPr lang="ru-RU" sz="2000" dirty="0" smtClean="0"/>
              <a:t>2. Какими поэтическими средствами достигается в стихотворении лирическое звучание ?</a:t>
            </a:r>
          </a:p>
          <a:p>
            <a:r>
              <a:rPr lang="ru-RU" sz="2000" dirty="0" smtClean="0"/>
              <a:t>3. О чем или о ком это стихотворение ? Какие чувства оно выражает? Какую роль сыграли такие лирические песни в годы войны?</a:t>
            </a:r>
          </a:p>
          <a:p>
            <a:r>
              <a:rPr lang="ru-RU" sz="2000" dirty="0" smtClean="0"/>
              <a:t>4. Подберите синонимы к глаголу « бьется». Почему именно этот глагол выбрал поэт? Какое настроение оно вызывает ?</a:t>
            </a:r>
          </a:p>
          <a:p>
            <a:r>
              <a:rPr lang="ru-RU" sz="2000" dirty="0" smtClean="0"/>
              <a:t>5. Обратите внимание на сравнение « на поленьях смола, как слеза». Какую роль оно играет в стихотворении?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Вопросы и задания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 Исаковский «До ,</a:t>
            </a:r>
            <a:r>
              <a:rPr lang="ru-RU" dirty="0" err="1" smtClean="0"/>
              <a:t>свиданья,города</a:t>
            </a:r>
            <a:r>
              <a:rPr lang="ru-RU" dirty="0" smtClean="0"/>
              <a:t> и хаты»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До свиданья, города и хаты, Нас дорога дальняя зовет. Молодые смелые ребята, На заре уходим мы в поход. Наступил великий час расплаты, Нам вручил оружие народ. До свиданья, города и хаты,- На заре уходим мы в поход. </a:t>
            </a:r>
            <a:r>
              <a:rPr lang="ru-RU" i="1" dirty="0" smtClean="0"/>
              <a:t>1941</a:t>
            </a:r>
            <a:endParaRPr lang="ru-RU" dirty="0"/>
          </a:p>
        </p:txBody>
      </p:sp>
      <p:pic>
        <p:nvPicPr>
          <p:cNvPr id="4099" name="Picture 3" descr="C:\Documents and Settings\Admin\Рабочий стол\e5fa0a741745f964f4b8dbde63a7f01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3810000" cy="4203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Великая Отечественная Война </a:t>
            </a:r>
            <a:br>
              <a:rPr lang="ru-RU" dirty="0" smtClean="0"/>
            </a:br>
            <a:r>
              <a:rPr lang="ru-RU" dirty="0" smtClean="0"/>
              <a:t>1941-1945 годы</a:t>
            </a:r>
            <a:endParaRPr lang="ru-RU" dirty="0"/>
          </a:p>
        </p:txBody>
      </p:sp>
      <p:pic>
        <p:nvPicPr>
          <p:cNvPr id="4" name="Picture 2" descr="C:\Documents and Settings\Admin\Рабочий стол\img2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643438" y="1428736"/>
            <a:ext cx="4059238" cy="3044429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Documents and Settings\Admin\Рабочий стол\ри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643050"/>
            <a:ext cx="4071966" cy="4540275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ст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132262"/>
            <a:ext cx="4143403" cy="2011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E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349</TotalTime>
  <Words>1374</Words>
  <PresentationFormat>Экран (4:3)</PresentationFormat>
  <Paragraphs>92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Бумажная</vt:lpstr>
      <vt:lpstr>Пакет</vt:lpstr>
      <vt:lpstr>Презентация на тему: «Стихотворения о Великой Отечественной войне»</vt:lpstr>
      <vt:lpstr>Великая Отечественная война</vt:lpstr>
      <vt:lpstr>Историческая справка о ВОВ</vt:lpstr>
      <vt:lpstr>А Сурков «Песня смелых»</vt:lpstr>
      <vt:lpstr>Вопросы и задания </vt:lpstr>
      <vt:lpstr>«Бьется в тесной печурке огонь»</vt:lpstr>
      <vt:lpstr>Вопросы и задания </vt:lpstr>
      <vt:lpstr>М Исаковский «До ,свиданья,города и хаты»</vt:lpstr>
      <vt:lpstr>Великая Отечественная Война  1941-1945 годы</vt:lpstr>
      <vt:lpstr>Вопросы и задания </vt:lpstr>
      <vt:lpstr>Константин  Симонов </vt:lpstr>
      <vt:lpstr>К Симонов «Ты помнишь , Алеша, дороги Смоленщины»</vt:lpstr>
      <vt:lpstr>Вопросы и задания </vt:lpstr>
      <vt:lpstr>«Жди меня , и я вернусь»</vt:lpstr>
      <vt:lpstr>Вопросы и задания </vt:lpstr>
      <vt:lpstr>Слайд 16</vt:lpstr>
      <vt:lpstr>Татарский поэт –Фатых Карим </vt:lpstr>
      <vt:lpstr>Татарский поэт –Фатых Карим 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42</cp:revision>
  <dcterms:modified xsi:type="dcterms:W3CDTF">2015-03-16T13:47:41Z</dcterms:modified>
</cp:coreProperties>
</file>