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2" r:id="rId8"/>
    <p:sldId id="269" r:id="rId9"/>
    <p:sldId id="271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2871-6399-4E40-990D-2C7C90525EE2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AC9B-3EFD-48BC-BDF3-35730B20B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92FF-9D0F-4557-9ECB-7B7761DAF448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4C04-37CD-4DED-8F85-17670C832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CDF0-8AE5-4D02-9CB8-90F71F81464C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ACF2-AFDF-4C84-B5BD-7F381CC2A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4959-B9EC-478B-9715-B322D1E42D98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95DD-8418-422B-969D-AF00CA998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D93-FECC-4999-959D-D13DE506BAFA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F806-22B8-42A0-A0F6-BD40E40F6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D96A-F832-4B2E-95E8-E200314BE989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D52B-7B4B-4B51-88ED-173410C20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0612-E699-4769-A033-9BD08604927D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A88F-513C-4549-A615-ABE2FD40C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A40A-27DC-4B0E-9A36-EF035C583FE4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909B-0FF1-4C4D-BB2D-008871349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861D-3189-4673-81CB-B4D0CB370A5D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C337-889A-4AF4-8CC3-AE87F1A79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C870-AD75-4081-8128-A883981BE490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AB91-CE1E-4D67-9388-47434DD7F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E42B-1393-4E26-900E-16528686C581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0586-2537-413E-82DD-FB946547B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384A6-B50A-4B08-8BBE-FDDFA330FA53}" type="datetimeFigureOut">
              <a:rPr lang="ru-RU"/>
              <a:pPr>
                <a:defRPr/>
              </a:pPr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34389C-D16B-460B-8D62-F4942DA73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1773238"/>
            <a:ext cx="7483475" cy="1470025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«В наш век поэзию чернить не смейте, она во всем пред будущим чиста, она с людьми – в бесславье и бессмертье, и в этом цель ее и правота».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3645024"/>
            <a:ext cx="64008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Владимир </a:t>
            </a:r>
            <a:r>
              <a:rPr lang="ru-RU" dirty="0" err="1" smtClean="0"/>
              <a:t>Радкевич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Владимир </a:t>
            </a:r>
            <a:r>
              <a:rPr lang="ru-RU" dirty="0" err="1" smtClean="0">
                <a:solidFill>
                  <a:srgbClr val="FF0000"/>
                </a:solidFill>
              </a:rPr>
              <a:t>Радкевич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«Поэзия всегда подспудна,</a:t>
            </a:r>
            <a:br>
              <a:rPr lang="ru-RU" sz="4000" dirty="0" smtClean="0"/>
            </a:br>
            <a:r>
              <a:rPr lang="ru-RU" sz="4000" dirty="0" smtClean="0"/>
              <a:t>Как под снегами звон ручья,</a:t>
            </a:r>
            <a:br>
              <a:rPr lang="ru-RU" sz="4000" dirty="0" smtClean="0"/>
            </a:br>
            <a:r>
              <a:rPr lang="ru-RU" sz="4000" dirty="0" smtClean="0"/>
              <a:t>И пересудам неподсудна,</a:t>
            </a:r>
            <a:br>
              <a:rPr lang="ru-RU" sz="4000" dirty="0" smtClean="0"/>
            </a:br>
            <a:r>
              <a:rPr lang="ru-RU" sz="4000" dirty="0" smtClean="0"/>
              <a:t>Поскольку собственность – ничья.»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/>
          <a:lstStyle/>
          <a:p>
            <a:r>
              <a:rPr lang="ru-RU" sz="2800" dirty="0" smtClean="0"/>
              <a:t>Владимир Ильич </a:t>
            </a:r>
            <a:r>
              <a:rPr lang="ru-RU" sz="2800" dirty="0" err="1" smtClean="0"/>
              <a:t>Радкевич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556792"/>
            <a:ext cx="31683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r>
              <a:rPr lang="ru-RU" sz="1800" dirty="0" smtClean="0"/>
              <a:t>Я чувствую, как волосы седеют,</a:t>
            </a:r>
          </a:p>
          <a:p>
            <a:r>
              <a:rPr lang="ru-RU" sz="1800" dirty="0" smtClean="0"/>
              <a:t>Когда их ждет обида и тоска.</a:t>
            </a:r>
          </a:p>
          <a:p>
            <a:r>
              <a:rPr lang="ru-RU" sz="1800" dirty="0" smtClean="0"/>
              <a:t>Они сначала тихо холодеют,</a:t>
            </a:r>
          </a:p>
          <a:p>
            <a:r>
              <a:rPr lang="ru-RU" sz="1800" dirty="0" smtClean="0"/>
              <a:t>А после -  умирают у виска.</a:t>
            </a:r>
          </a:p>
          <a:p>
            <a:r>
              <a:rPr lang="ru-RU" sz="1800" dirty="0" smtClean="0"/>
              <a:t>Я, верно, в жизни что-нибудь да значу,</a:t>
            </a:r>
          </a:p>
          <a:p>
            <a:r>
              <a:rPr lang="ru-RU" sz="1800" dirty="0" smtClean="0"/>
              <a:t>Найду себя – в грозе или молве,</a:t>
            </a:r>
          </a:p>
          <a:p>
            <a:r>
              <a:rPr lang="ru-RU" sz="1800" dirty="0" smtClean="0"/>
              <a:t>Но разве я по волосам заплачу,</a:t>
            </a:r>
          </a:p>
          <a:p>
            <a:r>
              <a:rPr lang="ru-RU" sz="1800" dirty="0" smtClean="0"/>
              <a:t>Когда не плачу я о голове!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1600200"/>
            <a:ext cx="2948136" cy="4525963"/>
          </a:xfrm>
        </p:spPr>
        <p:txBody>
          <a:bodyPr/>
          <a:lstStyle/>
          <a:p>
            <a:r>
              <a:rPr lang="ru-RU" sz="2000" dirty="0" smtClean="0"/>
              <a:t>Любовь к слову досталась ему от матери, преподавателя литературы и русского языка, ей посвящено много стихов Владимиром </a:t>
            </a:r>
            <a:r>
              <a:rPr lang="ru-RU" sz="2000" dirty="0" err="1" smtClean="0"/>
              <a:t>Радкевичем</a:t>
            </a:r>
            <a:r>
              <a:rPr lang="ru-RU" sz="2000" dirty="0" smtClean="0"/>
              <a:t>, некоторые из них легли в основу песен.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052736"/>
            <a:ext cx="3663694" cy="5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95736" y="1916832"/>
            <a:ext cx="3888432" cy="4209331"/>
          </a:xfrm>
        </p:spPr>
        <p:txBody>
          <a:bodyPr/>
          <a:lstStyle/>
          <a:p>
            <a:r>
              <a:rPr lang="ru-RU" sz="1800" dirty="0" smtClean="0"/>
              <a:t>Хотя Владимир Ильич, весь пермский, уральский, но родился он на Смоленщине. Потом семья переехала в Ржев. Здесь Володя пошел в школу, а в начале войны оказался с матерью в Башкирии.</a:t>
            </a:r>
          </a:p>
          <a:p>
            <a:endParaRPr lang="ru-RU" sz="1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2"/>
            <a:ext cx="2807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Родители были учителями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881981"/>
            <a:ext cx="6042818" cy="39624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530626"/>
          </a:xfrm>
        </p:spPr>
        <p:txBody>
          <a:bodyPr/>
          <a:lstStyle/>
          <a:p>
            <a:pPr algn="r"/>
            <a:r>
              <a:rPr lang="ru-RU" sz="1600" dirty="0" smtClean="0"/>
              <a:t>Он жил взахлёб. И днём и</a:t>
            </a:r>
            <a:br>
              <a:rPr lang="ru-RU" sz="1600" dirty="0" smtClean="0"/>
            </a:br>
            <a:r>
              <a:rPr lang="ru-RU" sz="1600" dirty="0" smtClean="0"/>
              <a:t>ночью</a:t>
            </a:r>
            <a:br>
              <a:rPr lang="ru-RU" sz="1600" dirty="0" smtClean="0"/>
            </a:br>
            <a:r>
              <a:rPr lang="ru-RU" sz="1600" dirty="0" smtClean="0"/>
              <a:t>Себя в стихах сжигал дотла.</a:t>
            </a:r>
            <a:br>
              <a:rPr lang="ru-RU" sz="1600" dirty="0" smtClean="0"/>
            </a:br>
            <a:r>
              <a:rPr lang="ru-RU" sz="1600" dirty="0" smtClean="0"/>
              <a:t>И проступали между строчек</a:t>
            </a:r>
            <a:br>
              <a:rPr lang="ru-RU" sz="1600" dirty="0" smtClean="0"/>
            </a:br>
            <a:r>
              <a:rPr lang="ru-RU" sz="1600" dirty="0" err="1" smtClean="0"/>
              <a:t>Искринки</a:t>
            </a:r>
            <a:r>
              <a:rPr lang="ru-RU" sz="1600" dirty="0" smtClean="0"/>
              <a:t> света и тепла.</a:t>
            </a:r>
            <a:br>
              <a:rPr lang="ru-RU" sz="1600" dirty="0" smtClean="0"/>
            </a:br>
            <a:r>
              <a:rPr lang="ru-RU" sz="1600" dirty="0" smtClean="0"/>
              <a:t>Его теплом, как отчим</a:t>
            </a:r>
            <a:br>
              <a:rPr lang="ru-RU" sz="1600" dirty="0" smtClean="0"/>
            </a:br>
            <a:r>
              <a:rPr lang="ru-RU" sz="1600" dirty="0" smtClean="0"/>
              <a:t>кровом,</a:t>
            </a:r>
            <a:br>
              <a:rPr lang="ru-RU" sz="1600" dirty="0" smtClean="0"/>
            </a:br>
            <a:r>
              <a:rPr lang="ru-RU" sz="1600" dirty="0" smtClean="0"/>
              <a:t>Мы жили, веря и любя.</a:t>
            </a:r>
            <a:br>
              <a:rPr lang="ru-RU" sz="1600" dirty="0" smtClean="0"/>
            </a:br>
            <a:r>
              <a:rPr lang="ru-RU" sz="1600" dirty="0" smtClean="0"/>
              <a:t>Добром и совестливым</a:t>
            </a:r>
            <a:br>
              <a:rPr lang="ru-RU" sz="1600" dirty="0" smtClean="0"/>
            </a:br>
            <a:r>
              <a:rPr lang="ru-RU" sz="1600" dirty="0" smtClean="0"/>
              <a:t>словом</a:t>
            </a:r>
            <a:br>
              <a:rPr lang="ru-RU" sz="1600" dirty="0" smtClean="0"/>
            </a:br>
            <a:r>
              <a:rPr lang="ru-RU" sz="1600" dirty="0" smtClean="0"/>
              <a:t>Лечил он всех, но не себя…</a:t>
            </a:r>
            <a:br>
              <a:rPr lang="ru-RU" sz="1600" dirty="0" smtClean="0"/>
            </a:br>
            <a:r>
              <a:rPr lang="ru-RU" sz="1600" dirty="0" smtClean="0"/>
              <a:t>Ф. Востриков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608416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2332037"/>
            <a:ext cx="3997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35696" y="3717032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окончания средней школы он в 1949 году поступил на историко-филологический факультет Пермского университета. Стихи его быстро разносились среди студентов и даже проникали в город.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16633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err="1" smtClean="0"/>
              <a:t>Эмилия</a:t>
            </a:r>
            <a:r>
              <a:rPr lang="ru-RU" dirty="0" smtClean="0"/>
              <a:t>! Дыханье спёрло, </a:t>
            </a:r>
          </a:p>
          <a:p>
            <a:r>
              <a:rPr lang="ru-RU" dirty="0" smtClean="0"/>
              <a:t> Поскольку есть один вопрос: </a:t>
            </a:r>
          </a:p>
          <a:p>
            <a:r>
              <a:rPr lang="ru-RU" dirty="0" smtClean="0"/>
              <a:t> Тебе доверю ухо, горло, </a:t>
            </a:r>
          </a:p>
          <a:p>
            <a:r>
              <a:rPr lang="ru-RU" dirty="0" smtClean="0"/>
              <a:t> Но  всё  же не  доверю нос.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8864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Эпиграммы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1196752"/>
            <a:ext cx="4734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Ты, Юра, преуспел во  многом. </a:t>
            </a:r>
          </a:p>
          <a:p>
            <a:r>
              <a:rPr lang="ru-RU" dirty="0" smtClean="0"/>
              <a:t> Замечу, зная жизнь твою, </a:t>
            </a:r>
          </a:p>
          <a:p>
            <a:r>
              <a:rPr lang="ru-RU" dirty="0" smtClean="0"/>
              <a:t> Что в  шахматы играл ты  с  Богом, </a:t>
            </a:r>
          </a:p>
          <a:p>
            <a:r>
              <a:rPr lang="ru-RU" dirty="0" smtClean="0"/>
              <a:t> Но  матч закончился вничью.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Если из-за туч, подобно чуду,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Прольется тихий и печальный свет,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То знайте - это я гляжу оттуда,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Чтоб разглядеть, вы счастливы иль нет?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Я лишь взгляну и заструюсь обратно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В нездешние над звездные края…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615" y="2332037"/>
            <a:ext cx="35703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32037"/>
            <a:ext cx="3777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0"/>
            <a:ext cx="32941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Шестнадцать березок</a:t>
            </a:r>
          </a:p>
          <a:p>
            <a:r>
              <a:rPr lang="ru-RU" sz="1400" dirty="0" err="1" smtClean="0"/>
              <a:t>муз.А.Трухина,слова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В.Радкевича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200" dirty="0" smtClean="0"/>
              <a:t>Шумят молодые деревья - шестнадцать берёзок подряд.</a:t>
            </a:r>
          </a:p>
          <a:p>
            <a:r>
              <a:rPr lang="ru-RU" sz="1200" dirty="0" smtClean="0"/>
              <a:t>С войны не дождалась деревня шестнадцать хороших ребят.</a:t>
            </a:r>
          </a:p>
          <a:p>
            <a:r>
              <a:rPr lang="ru-RU" sz="1200" dirty="0" smtClean="0"/>
              <a:t>И шепчут тревожные были берёзоньки шумом ветвей,</a:t>
            </a:r>
          </a:p>
          <a:p>
            <a:r>
              <a:rPr lang="ru-RU" sz="1200" dirty="0" smtClean="0"/>
              <a:t>Их матери здесь </a:t>
            </a:r>
            <a:r>
              <a:rPr lang="ru-RU" sz="1200" dirty="0" err="1" smtClean="0"/>
              <a:t>посадили,оплакав</a:t>
            </a:r>
            <a:r>
              <a:rPr lang="ru-RU" sz="1200" dirty="0" smtClean="0"/>
              <a:t> </a:t>
            </a:r>
            <a:r>
              <a:rPr lang="ru-RU" sz="1200" dirty="0" err="1" smtClean="0"/>
              <a:t>своих,оплакав</a:t>
            </a:r>
            <a:r>
              <a:rPr lang="ru-RU" sz="1200" dirty="0" smtClean="0"/>
              <a:t> своих,</a:t>
            </a:r>
          </a:p>
          <a:p>
            <a:r>
              <a:rPr lang="ru-RU" sz="1200" dirty="0" smtClean="0"/>
              <a:t>Оплакав своих </a:t>
            </a:r>
            <a:r>
              <a:rPr lang="ru-RU" sz="1200" dirty="0" err="1" smtClean="0"/>
              <a:t>сыновей,оплакав</a:t>
            </a:r>
            <a:r>
              <a:rPr lang="ru-RU" sz="1200" dirty="0" smtClean="0"/>
              <a:t> </a:t>
            </a:r>
            <a:r>
              <a:rPr lang="ru-RU" sz="1200" dirty="0" err="1" smtClean="0"/>
              <a:t>своих</a:t>
            </a:r>
            <a:r>
              <a:rPr lang="ru-RU" sz="1200" dirty="0" smtClean="0"/>
              <a:t> сыновей.</a:t>
            </a:r>
          </a:p>
          <a:p>
            <a:endParaRPr lang="ru-RU" sz="1200" dirty="0" smtClean="0"/>
          </a:p>
          <a:p>
            <a:r>
              <a:rPr lang="ru-RU" sz="1200" dirty="0" smtClean="0"/>
              <a:t>Победные майские грозы остались давно позади,</a:t>
            </a:r>
          </a:p>
          <a:p>
            <a:r>
              <a:rPr lang="ru-RU" sz="1200" dirty="0" smtClean="0"/>
              <a:t>Но как материнские </a:t>
            </a:r>
            <a:r>
              <a:rPr lang="ru-RU" sz="1200" dirty="0" err="1" smtClean="0"/>
              <a:t>слёзы,на</a:t>
            </a:r>
            <a:r>
              <a:rPr lang="ru-RU" sz="1200" dirty="0" smtClean="0"/>
              <a:t> землю всё льются дожди.</a:t>
            </a:r>
          </a:p>
          <a:p>
            <a:r>
              <a:rPr lang="ru-RU" sz="1200" dirty="0" smtClean="0"/>
              <a:t>А в час золотого заката шумит молодая листва -</a:t>
            </a:r>
          </a:p>
          <a:p>
            <a:r>
              <a:rPr lang="ru-RU" sz="1200" dirty="0" smtClean="0"/>
              <a:t>У этих берёзок девчата заветные </a:t>
            </a:r>
            <a:r>
              <a:rPr lang="ru-RU" sz="1200" dirty="0" err="1" smtClean="0"/>
              <a:t>и...,заветные</a:t>
            </a:r>
            <a:r>
              <a:rPr lang="ru-RU" sz="1200" dirty="0" smtClean="0"/>
              <a:t> и...,</a:t>
            </a:r>
          </a:p>
          <a:p>
            <a:r>
              <a:rPr lang="ru-RU" sz="1200" dirty="0" smtClean="0"/>
              <a:t>Заветные ищут </a:t>
            </a:r>
            <a:r>
              <a:rPr lang="ru-RU" sz="1200" dirty="0" err="1" smtClean="0"/>
              <a:t>слова,заветные</a:t>
            </a:r>
            <a:r>
              <a:rPr lang="ru-RU" sz="1200" dirty="0" smtClean="0"/>
              <a:t> </a:t>
            </a:r>
            <a:r>
              <a:rPr lang="ru-RU" sz="1200" dirty="0" err="1" smtClean="0"/>
              <a:t>ищут</a:t>
            </a:r>
            <a:r>
              <a:rPr lang="ru-RU" sz="1200" dirty="0" smtClean="0"/>
              <a:t> слова.</a:t>
            </a:r>
          </a:p>
          <a:p>
            <a:endParaRPr lang="ru-RU" sz="1200" dirty="0" smtClean="0"/>
          </a:p>
          <a:p>
            <a:r>
              <a:rPr lang="ru-RU" sz="1200" dirty="0" smtClean="0"/>
              <a:t>И радости быть и веселью в просторах родимой земли,</a:t>
            </a:r>
          </a:p>
          <a:p>
            <a:r>
              <a:rPr lang="ru-RU" sz="1200" dirty="0" smtClean="0"/>
              <a:t>В свою материнскую землю берёзки корнями вросли,</a:t>
            </a:r>
          </a:p>
          <a:p>
            <a:r>
              <a:rPr lang="ru-RU" sz="1200" dirty="0" smtClean="0"/>
              <a:t>В лучах не закатного солнца всё выше растут деревца,</a:t>
            </a:r>
          </a:p>
          <a:p>
            <a:r>
              <a:rPr lang="ru-RU" sz="1200" dirty="0" smtClean="0"/>
              <a:t>И память живой </a:t>
            </a:r>
            <a:r>
              <a:rPr lang="ru-RU" sz="1200" dirty="0" err="1" smtClean="0"/>
              <a:t>остаётся,и</a:t>
            </a:r>
            <a:r>
              <a:rPr lang="ru-RU" sz="1200" dirty="0" smtClean="0"/>
              <a:t> жизни не </a:t>
            </a:r>
            <a:r>
              <a:rPr lang="ru-RU" sz="1200" dirty="0" err="1" smtClean="0"/>
              <a:t>бу...,и</a:t>
            </a:r>
            <a:r>
              <a:rPr lang="ru-RU" sz="1200" dirty="0" smtClean="0"/>
              <a:t> жизни не </a:t>
            </a:r>
            <a:r>
              <a:rPr lang="ru-RU" sz="1200" dirty="0" err="1" smtClean="0"/>
              <a:t>бу</a:t>
            </a:r>
            <a:r>
              <a:rPr lang="ru-RU" sz="1200" dirty="0" smtClean="0"/>
              <a:t>...,</a:t>
            </a:r>
          </a:p>
          <a:p>
            <a:r>
              <a:rPr lang="ru-RU" sz="1200" dirty="0" smtClean="0"/>
              <a:t>И жизни не будет </a:t>
            </a:r>
            <a:r>
              <a:rPr lang="ru-RU" sz="1200" dirty="0" err="1" smtClean="0"/>
              <a:t>конца,и</a:t>
            </a:r>
            <a:r>
              <a:rPr lang="ru-RU" sz="1200" dirty="0" smtClean="0"/>
              <a:t> жизни не будет конца.</a:t>
            </a:r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102</TotalTime>
  <Words>407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000084</vt:lpstr>
      <vt:lpstr>«В наш век поэзию чернить не смейте, она во всем пред будущим чиста, она с людьми – в бесславье и бессмертье, и в этом цель ее и правота». </vt:lpstr>
      <vt:lpstr>Владимир Ильич Радкевич</vt:lpstr>
      <vt:lpstr>Слайд 3</vt:lpstr>
      <vt:lpstr>Слайд 4</vt:lpstr>
      <vt:lpstr>Родители были учителями.</vt:lpstr>
      <vt:lpstr>Он жил взахлёб. И днём и ночью Себя в стихах сжигал дотла. И проступали между строчек Искринки света и тепла. Его теплом, как отчим кровом, Мы жили, веря и любя. Добром и совестливым словом Лечил он всех, но не себя… Ф. Востриков </vt:lpstr>
      <vt:lpstr>Слайд 7</vt:lpstr>
      <vt:lpstr>Если из-за туч, подобно чуду, Прольется тихий и печальный свет, То знайте - это я гляжу оттуда, Чтоб разглядеть, вы счастливы иль нет? Я лишь взгляну и заструюсь обратно  В нездешние над звездные края…</vt:lpstr>
      <vt:lpstr>Слайд 9</vt:lpstr>
      <vt:lpstr>Владимир Радкевич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Phoenix</dc:creator>
  <cp:lastModifiedBy>Phoenix</cp:lastModifiedBy>
  <cp:revision>12</cp:revision>
  <dcterms:created xsi:type="dcterms:W3CDTF">2015-03-28T11:24:04Z</dcterms:created>
  <dcterms:modified xsi:type="dcterms:W3CDTF">2015-03-28T13:21:52Z</dcterms:modified>
</cp:coreProperties>
</file>