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05A20-6849-4964-9BA4-17369E8C17A7}" type="datetime1">
              <a:rPr lang="ru-RU" smtClean="0"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C16BE-D863-441C-8134-037BB3224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286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FBED5-0D20-4A74-8421-CCEE0556D7FD}" type="datetime1">
              <a:rPr lang="ru-RU" smtClean="0"/>
              <a:t>20.03.2015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4783B-61FE-4814-8996-328B07BFDC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5130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7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1F4BE-434D-451C-B8BC-BEA387A7F9BD}" type="datetime1">
              <a:rPr lang="ru-RU" smtClean="0"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3C6273-0C81-4090-BC19-4C7B450C2BF0}" type="datetime1">
              <a:rPr lang="ru-RU" smtClean="0"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D33C8-B146-4BC2-AC32-483B1863F00B}" type="datetime1">
              <a:rPr lang="ru-RU" smtClean="0"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E86FD-B549-4232-984E-1693543B21D9}" type="datetime1">
              <a:rPr lang="ru-RU" smtClean="0"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59BF8-66A0-43A4-BAB1-D0EDDDA1977F}" type="datetime1">
              <a:rPr lang="ru-RU" smtClean="0"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F0880C-44F6-4A76-8691-7238CD74B181}" type="datetime1">
              <a:rPr lang="ru-RU" smtClean="0"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0C596-750B-40CB-ACA3-4A97381B72D6}" type="datetime1">
              <a:rPr lang="ru-RU" smtClean="0"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0547C-6E10-4B7D-8833-56F1C5B4C41B}" type="datetime1">
              <a:rPr lang="ru-RU" smtClean="0"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15741-D4B2-4123-8870-F47E7E7BC2F7}" type="datetime1">
              <a:rPr lang="ru-RU" smtClean="0"/>
              <a:t>20.03.2015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9749-2422-4CFE-8B8B-7CBC9C752506}" type="datetime1">
              <a:rPr lang="ru-RU" smtClean="0"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741577-A4CD-4FB1-B6B3-6EE1B9C2C13F}" type="datetime1">
              <a:rPr lang="ru-RU" smtClean="0"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D99F9B-124D-4E12-9127-39B75FAE74F4}" type="datetime1">
              <a:rPr lang="ru-RU" smtClean="0"/>
              <a:t>20.03.2015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7772400" cy="1828800"/>
          </a:xfrm>
        </p:spPr>
        <p:txBody>
          <a:bodyPr/>
          <a:lstStyle/>
          <a:p>
            <a:pPr algn="ctr"/>
            <a:r>
              <a:rPr lang="ru-RU" dirty="0" smtClean="0"/>
              <a:t>ПУТИ РАЗРЕШЕНИЯ КОНФЛИКТОВ</a:t>
            </a:r>
            <a:endParaRPr lang="ru-RU" dirty="0"/>
          </a:p>
        </p:txBody>
      </p:sp>
      <p:pic>
        <p:nvPicPr>
          <p:cNvPr id="30724" name="Picture 4" descr="&amp;Pcy;&amp;rcy;&amp;ocy;&amp;vcy;&amp;iecy;&amp;dcy;&amp;iecy;&amp;ncy;&amp;icy;&amp;iecy; &amp;pcy;&amp;rcy;&amp;iecy;&amp;zcy;&amp;iecy;&amp;ncy;&amp;tcy;&amp;acy;&amp;tscy;&amp;icy;&amp;jcy;, &amp;scy;&amp;iecy;&amp;mcy;&amp;icy;&amp;ncy;&amp;acy;&amp;rcy;&amp;ocy;&amp;vcy;, &amp;kcy;&amp;ocy;&amp;ncy;&amp;fcy;&amp;iecy;&amp;rcy;&amp;iecy;&amp;n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14752"/>
            <a:ext cx="3884007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Умейте вовремя останавливаться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79" y="1571612"/>
            <a:ext cx="6410411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530352"/>
            <a:ext cx="4829180" cy="4187952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b="1" dirty="0" smtClean="0"/>
              <a:t>Дорожите собственным уважением к самому себе, решаясь идти на конфликт с тем, кто слабее вас.</a:t>
            </a:r>
          </a:p>
          <a:p>
            <a:endParaRPr lang="ru-RU" dirty="0"/>
          </a:p>
        </p:txBody>
      </p:sp>
      <p:pic>
        <p:nvPicPr>
          <p:cNvPr id="48130" name="Picture 2" descr="vospriyatie: &amp;kcy;&amp;lcy;&amp;icy;&amp;pcy;&amp;acy;&amp;rcy;&amp;tcy; 3&amp;dcy; &amp;chcy;&amp;iecy;&amp;lcy;&amp;ocy;&amp;vcy;&amp;iecy;&amp;chcy;&amp;k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3145391" cy="5286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4283394" cy="525610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Прежде чем вы вступите в конфликтную ситуацию, подумайте над тем, какой результат от этого вы хотите получить.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9697" name="Picture 1" descr="D:\МАЛЕНЬКИЙ\картинки\человечки для презентаций\дж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14422"/>
            <a:ext cx="3952666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Убедитесь в том, что этот результат для вас действительно важен.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8673" name="Picture 1" descr="D:\МАЛЕНЬКИЙ\картинки\человечки для презентаций\сва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8139793" cy="359054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 конфликте признавайте не только свои интересы, но и интересы другого человека.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7649" name="Picture 1" descr="D:\МАЛЕНЬКИЙ\картинки\человечки для презентаций\i (3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0281" y="2571744"/>
            <a:ext cx="4118639" cy="328614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Соблюдайте этику поведения в конфликтной ситуации, решайте проблему, а не сводите счёты.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6627" name="Picture 3" descr="D:\МАЛЕНЬКИЙ\картинки\человечки для презентаций\ке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0742" y="2571744"/>
            <a:ext cx="4178646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Будьте тверды и открыты, если убеждены в своей правоте.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5601" name="Picture 1" descr="D:\МАЛЕНЬКИЙ\картинки\человечки для презентаций\Рисунок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5" y="2143116"/>
            <a:ext cx="4451447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530352"/>
            <a:ext cx="3757610" cy="5184664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/>
              <a:t>Заставьте себя слышать доводы своего оппонента.</a:t>
            </a:r>
            <a:endParaRPr lang="ru-RU" b="1" dirty="0"/>
          </a:p>
        </p:txBody>
      </p:sp>
      <p:pic>
        <p:nvPicPr>
          <p:cNvPr id="44034" name="Picture 2" descr="D:\МАЛЕНЬКИЙ\картинки\человечки для презентаций\лж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4502234" cy="507209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Не унижайте и не оскорбляйте другого человека для того, чтобы потом не сгорать со стыда при встрече с ним и не мучиться раскаянием.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7106" name="Picture 2" descr="Gallery.ru / &amp;Fcy;&amp;ocy;&amp;tcy;&amp;ocy; #19 - 3D &amp;chcy;&amp;iecy;&amp;lcy;&amp;ocy;&amp;vcy;&amp;iecy;&amp;chcy;&amp;kcy;&amp;icy; - d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714620"/>
            <a:ext cx="4214842" cy="316113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Будьте справедливы и честны в конфликте, не жалейте себя.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6083" name="Picture 3" descr="&amp;Kcy;&amp;ocy;&amp;ncy;&amp;kcy;&amp;ucy;&amp;rcy;&amp;scy; &amp;kcy; 20-&amp;lcy;&amp;iecy;&amp;tcy;&amp;icy;&amp;yucy; &amp;Kcy;&amp;ocy;&amp;ncy;&amp;scy;&amp;tcy;&amp;icy;&amp;tcy;&amp;ucy;&amp;tscy;&amp;icy;&amp;icy; &amp;Rcy;&amp;Fcy;!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928802"/>
            <a:ext cx="3929090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150</TotalTime>
  <Words>142</Words>
  <Application>Microsoft Office PowerPoint</Application>
  <PresentationFormat>Экран (4:3)</PresentationFormat>
  <Paragraphs>11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ПУТИ РАЗРЕШЕНИЯ КОНФЛИКТОВ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РАЗРЕШЕНИЯ КОНФЛИКТОВ</dc:title>
  <dc:creator>Нинуся</dc:creator>
  <cp:lastModifiedBy>Психолог</cp:lastModifiedBy>
  <cp:revision>13</cp:revision>
  <cp:lastPrinted>2015-03-11T07:01:21Z</cp:lastPrinted>
  <dcterms:created xsi:type="dcterms:W3CDTF">2015-03-03T13:08:55Z</dcterms:created>
  <dcterms:modified xsi:type="dcterms:W3CDTF">2015-03-20T08:10:24Z</dcterms:modified>
</cp:coreProperties>
</file>