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74" r:id="rId3"/>
    <p:sldId id="275" r:id="rId4"/>
    <p:sldId id="273" r:id="rId5"/>
    <p:sldId id="258" r:id="rId6"/>
    <p:sldId id="25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83" r:id="rId15"/>
    <p:sldId id="282" r:id="rId16"/>
    <p:sldId id="279" r:id="rId17"/>
    <p:sldId id="276" r:id="rId18"/>
    <p:sldId id="280" r:id="rId19"/>
    <p:sldId id="277" r:id="rId20"/>
    <p:sldId id="271" r:id="rId21"/>
    <p:sldId id="272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аталья" initials="Н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3-26T11:17:52.065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32C4C16-8AF8-4219-ACD8-A78BBC8E5DAF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E65842-4D5D-4FD7-8EE2-59A5A1A4F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7;&#1088;&#1077;&#1079;&#1077;&#1085;&#1090;&#1072;&#1094;&#1080;&#1103;%20&#1088;&#1091;&#1089;&#1089;%20&#1103;&#1079;%207\&#1087;&#1077;&#1089;&#1085;&#1103;%20&#1095;1s.mp3" TargetMode="Externa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8;&#1077;&#1079;&#1077;&#1085;&#1090;&#1072;&#1094;&#1080;&#1103;%20&#1088;&#1091;&#1089;&#1089;%20&#1103;&#1079;%207\&#1087;&#1077;&#1089;&#1085;&#1103;%20&#1095;2.mp3" TargetMode="External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8229600" cy="4392488"/>
          </a:xfrm>
        </p:spPr>
        <p:txBody>
          <a:bodyPr>
            <a:noAutofit/>
          </a:bodyPr>
          <a:lstStyle/>
          <a:p>
            <a:r>
              <a:rPr lang="ru-RU" sz="5400" dirty="0" smtClean="0">
                <a:ln>
                  <a:solidFill>
                    <a:schemeClr val="tx1"/>
                  </a:solidFill>
                </a:ln>
              </a:rPr>
              <a:t>Подготовка к написанию сжатого изложения с элементами сочинения</a:t>
            </a:r>
            <a:endParaRPr lang="ru-RU" sz="54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песня ч1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96336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0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Мыгыш\Desktop\98487482_Ashampoo_Snap_20130314_08h53m24s_003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764704"/>
            <a:ext cx="6336704" cy="486934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52400"/>
            <a:ext cx="5832648" cy="12192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          Два диска</a:t>
            </a:r>
            <a:endParaRPr lang="ru-RU" sz="4800" dirty="0"/>
          </a:p>
        </p:txBody>
      </p:sp>
      <p:pic>
        <p:nvPicPr>
          <p:cNvPr id="3074" name="Picture 2" descr="C:\Users\Мыгыш\Desktop\288957_1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4896544" cy="396044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508104" y="1700808"/>
            <a:ext cx="345638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а)диск светлого, золотистого цвета, на нем два разрыва, похожие на разрывы от пуль;</a:t>
            </a:r>
          </a:p>
          <a:p>
            <a:r>
              <a:rPr lang="ru-RU" sz="3200" dirty="0" smtClean="0"/>
              <a:t>б)диск темного цвета.</a:t>
            </a:r>
            <a:endParaRPr lang="ru-RU" sz="3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Постамент </a:t>
            </a:r>
            <a:endParaRPr lang="ru-RU" dirty="0"/>
          </a:p>
        </p:txBody>
      </p:sp>
      <p:pic>
        <p:nvPicPr>
          <p:cNvPr id="2050" name="Picture 2" descr="C:\Users\Мыгыш\Desktop\фото к урокам рус яз\ulyanovsk-49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7"/>
            <a:ext cx="4464495" cy="352839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436096" y="1772816"/>
            <a:ext cx="35283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а)из мрамора;</a:t>
            </a:r>
          </a:p>
          <a:p>
            <a:r>
              <a:rPr lang="ru-RU" sz="4000" dirty="0" smtClean="0"/>
              <a:t>б)центральная часть представляет собой лестницу.</a:t>
            </a:r>
            <a:endParaRPr lang="ru-RU" sz="4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34880" cy="1143000"/>
          </a:xfrm>
        </p:spPr>
        <p:txBody>
          <a:bodyPr/>
          <a:lstStyle/>
          <a:p>
            <a:r>
              <a:rPr lang="ru-RU" dirty="0" smtClean="0"/>
              <a:t>  Постамент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984" y="4653136"/>
            <a:ext cx="4258816" cy="1473027"/>
          </a:xfrm>
        </p:spPr>
        <p:txBody>
          <a:bodyPr>
            <a:noAutofit/>
          </a:bodyPr>
          <a:lstStyle/>
          <a:p>
            <a:r>
              <a:rPr lang="ru-RU" sz="2400" dirty="0" smtClean="0"/>
              <a:t>Три кленовых листа, награды Разумовского , на верхней ступени буквами выложено имя героя: Дмитрий Разумовский.</a:t>
            </a:r>
            <a:endParaRPr lang="ru-RU" sz="2400" dirty="0"/>
          </a:p>
        </p:txBody>
      </p:sp>
      <p:pic>
        <p:nvPicPr>
          <p:cNvPr id="1026" name="Picture 2" descr="C:\Users\Мыгыш\Desktop\Разумовский-памятн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762453"/>
            <a:ext cx="3528392" cy="3674659"/>
          </a:xfrm>
          <a:prstGeom prst="rect">
            <a:avLst/>
          </a:prstGeom>
          <a:noFill/>
        </p:spPr>
      </p:pic>
      <p:pic>
        <p:nvPicPr>
          <p:cNvPr id="1027" name="Picture 3" descr="C:\Users\Мыгыш\Desktop\pamyatnik-spetsnazovtsuulyanovsk-0001219767-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4248472" cy="403660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31640" y="258258"/>
            <a:ext cx="6984776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Вы, наверное, устали?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Ну, тогда все дружно встали.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Ножками потопали,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Ручками похлопали.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Покрутились, повертелись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за парты все уселись.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Глазки крепко закрываем,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Дружно до 5 считаем.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Открываем, поморгаем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работать начинаем.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Сочинение – описание памятника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1.Вступление.</a:t>
            </a:r>
          </a:p>
          <a:p>
            <a:pPr>
              <a:buNone/>
            </a:pPr>
            <a:r>
              <a:rPr lang="ru-RU" dirty="0" smtClean="0"/>
              <a:t>2.Основная часть (описание памятника). Какой памятник?</a:t>
            </a:r>
          </a:p>
          <a:p>
            <a:pPr>
              <a:buNone/>
            </a:pPr>
            <a:r>
              <a:rPr lang="ru-RU" dirty="0" smtClean="0"/>
              <a:t>а)главный элемент памятника- фигура Д.А.Разумовского:</a:t>
            </a:r>
          </a:p>
          <a:p>
            <a:pPr>
              <a:buNone/>
            </a:pPr>
            <a:r>
              <a:rPr lang="ru-RU" dirty="0" smtClean="0"/>
              <a:t>-изображен в движении;</a:t>
            </a:r>
          </a:p>
          <a:p>
            <a:pPr>
              <a:buNone/>
            </a:pPr>
            <a:r>
              <a:rPr lang="ru-RU" dirty="0" smtClean="0"/>
              <a:t>-внешний вид;</a:t>
            </a:r>
          </a:p>
          <a:p>
            <a:pPr>
              <a:buNone/>
            </a:pPr>
            <a:r>
              <a:rPr lang="ru-RU" dirty="0" smtClean="0"/>
              <a:t>-лицо;</a:t>
            </a:r>
          </a:p>
          <a:p>
            <a:pPr>
              <a:buNone/>
            </a:pPr>
            <a:r>
              <a:rPr lang="ru-RU" dirty="0" smtClean="0"/>
              <a:t>-на руках держит девочку;</a:t>
            </a:r>
          </a:p>
          <a:p>
            <a:pPr>
              <a:buNone/>
            </a:pPr>
            <a:r>
              <a:rPr lang="ru-RU" dirty="0" smtClean="0"/>
              <a:t>б)девочка;</a:t>
            </a:r>
          </a:p>
          <a:p>
            <a:pPr>
              <a:buNone/>
            </a:pPr>
            <a:r>
              <a:rPr lang="ru-RU" dirty="0" smtClean="0"/>
              <a:t>в)два диска;</a:t>
            </a:r>
          </a:p>
          <a:p>
            <a:pPr>
              <a:buNone/>
            </a:pPr>
            <a:r>
              <a:rPr lang="ru-RU" dirty="0" smtClean="0"/>
              <a:t>г)постамент.</a:t>
            </a:r>
          </a:p>
          <a:p>
            <a:pPr>
              <a:buNone/>
            </a:pPr>
            <a:r>
              <a:rPr lang="ru-RU" dirty="0" smtClean="0"/>
              <a:t>3.Заключение.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Предупредим речевые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С какими глаголами может сочетаться слово памятник?</a:t>
            </a:r>
          </a:p>
          <a:p>
            <a:r>
              <a:rPr lang="ru-RU" sz="3600" dirty="0" smtClean="0"/>
              <a:t>создать</a:t>
            </a:r>
          </a:p>
          <a:p>
            <a:r>
              <a:rPr lang="ru-RU" sz="3600" dirty="0" smtClean="0"/>
              <a:t>открыть</a:t>
            </a:r>
          </a:p>
          <a:p>
            <a:r>
              <a:rPr lang="ru-RU" sz="3600" dirty="0" smtClean="0"/>
              <a:t>поставить</a:t>
            </a:r>
          </a:p>
          <a:p>
            <a:r>
              <a:rPr lang="ru-RU" sz="3600" dirty="0" smtClean="0"/>
              <a:t>воздвигнуть</a:t>
            </a:r>
          </a:p>
          <a:p>
            <a:r>
              <a:rPr lang="ru-RU" sz="3600" dirty="0" smtClean="0"/>
              <a:t>рассматривать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Предупредим речевые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Памятник изображен на постаменте.</a:t>
            </a:r>
          </a:p>
          <a:p>
            <a:r>
              <a:rPr lang="ru-RU" sz="3200" dirty="0" smtClean="0"/>
              <a:t>(Фигура бойца, который держит на руках девочку, и диски расположены на постаменте.)</a:t>
            </a:r>
          </a:p>
          <a:p>
            <a:r>
              <a:rPr lang="ru-RU" sz="3200" dirty="0" smtClean="0"/>
              <a:t>За фигурой Разумовского изображены два диска.</a:t>
            </a:r>
          </a:p>
          <a:p>
            <a:r>
              <a:rPr lang="ru-RU" sz="3200" dirty="0" smtClean="0"/>
              <a:t>(За фигурой Разумовского находятся два диска.)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Сравните предложения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1.Д.А.Разумовский был одет по-военному. -</a:t>
            </a:r>
          </a:p>
          <a:p>
            <a:r>
              <a:rPr lang="ru-RU" sz="3600" dirty="0" smtClean="0"/>
              <a:t>Д.А.Разумовский  одет по-военному.</a:t>
            </a:r>
          </a:p>
          <a:p>
            <a:r>
              <a:rPr lang="ru-RU" sz="3600" dirty="0" smtClean="0"/>
              <a:t>2.Герой был изображен в движении.- </a:t>
            </a:r>
          </a:p>
          <a:p>
            <a:r>
              <a:rPr lang="ru-RU" sz="3600" dirty="0" smtClean="0"/>
              <a:t> Герой изображен в движении.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Предупредим орфографические и пунктуационные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Обессил</a:t>
            </a:r>
            <a:r>
              <a:rPr lang="ru-RU" dirty="0" smtClean="0"/>
              <a:t>…</a:t>
            </a:r>
            <a:r>
              <a:rPr lang="ru-RU" dirty="0" err="1" smtClean="0"/>
              <a:t>вшая</a:t>
            </a:r>
            <a:r>
              <a:rPr lang="ru-RU" dirty="0" smtClean="0"/>
              <a:t> девочка</a:t>
            </a:r>
          </a:p>
          <a:p>
            <a:r>
              <a:rPr lang="ru-RU" dirty="0" smtClean="0"/>
              <a:t>Обессилевшая девочка</a:t>
            </a:r>
          </a:p>
          <a:p>
            <a:r>
              <a:rPr lang="ru-RU" dirty="0" err="1" smtClean="0"/>
              <a:t>Изобр</a:t>
            </a:r>
            <a:r>
              <a:rPr lang="ru-RU" dirty="0" smtClean="0"/>
              <a:t>…жать</a:t>
            </a:r>
          </a:p>
          <a:p>
            <a:r>
              <a:rPr lang="ru-RU" dirty="0" smtClean="0"/>
              <a:t>изображать</a:t>
            </a:r>
          </a:p>
          <a:p>
            <a:r>
              <a:rPr lang="ru-RU" dirty="0" smtClean="0"/>
              <a:t>Кл…новый</a:t>
            </a:r>
          </a:p>
          <a:p>
            <a:r>
              <a:rPr lang="ru-RU" dirty="0" smtClean="0"/>
              <a:t>кленовый</a:t>
            </a:r>
          </a:p>
          <a:p>
            <a:r>
              <a:rPr lang="ru-RU" dirty="0" smtClean="0"/>
              <a:t>Скульптор памятника Вадим Кириллов…</a:t>
            </a:r>
          </a:p>
          <a:p>
            <a:r>
              <a:rPr lang="ru-RU" dirty="0" smtClean="0"/>
              <a:t>Скульптор памятника- Вадим Кириллов…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356992"/>
            <a:ext cx="7776864" cy="273630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Дмитрий Александрович Разумовский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(16 марта 1968 - 3 сентября 2004)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Герой Российской Федерации, подполковник ФСБ. Родился в г.Ульяновске, окончил школу №1.Возглавлял штурмовую группу отделения «Вымпел», которая освобождала школьников, захваченных в Беслане в 2004 году.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Мыгыш\Desktop\28044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32656"/>
            <a:ext cx="3096344" cy="316835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628800"/>
            <a:ext cx="61693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Творческих успехов!</a:t>
            </a:r>
            <a:endParaRPr lang="ru-RU" sz="54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332657"/>
            <a:ext cx="43204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Дмитрий Александрович Разумовский</a:t>
            </a:r>
          </a:p>
          <a:p>
            <a:r>
              <a:rPr lang="ru-RU" sz="3600" dirty="0" smtClean="0"/>
              <a:t>сентябрь 2004 года</a:t>
            </a:r>
          </a:p>
          <a:p>
            <a:r>
              <a:rPr lang="ru-RU" sz="3600" dirty="0" smtClean="0"/>
              <a:t>скульптор Вадим Кириллов</a:t>
            </a:r>
          </a:p>
          <a:p>
            <a:r>
              <a:rPr lang="ru-RU" sz="3600" dirty="0" smtClean="0"/>
              <a:t>1 сентября 2007 года</a:t>
            </a:r>
          </a:p>
          <a:p>
            <a:r>
              <a:rPr lang="ru-RU" sz="3600" dirty="0" smtClean="0"/>
              <a:t> площадь 100-летия со дня рождения В.И.Ленина</a:t>
            </a:r>
            <a:endParaRPr lang="ru-RU" sz="3600" dirty="0"/>
          </a:p>
        </p:txBody>
      </p:sp>
      <p:pic>
        <p:nvPicPr>
          <p:cNvPr id="4" name="песня ч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00392" y="6093296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Мыгыш\Desktop\Разумовский-памятни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124744"/>
            <a:ext cx="3672408" cy="511451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857496"/>
            <a:ext cx="83393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Учитель русского языка и литературы </a:t>
            </a:r>
            <a:r>
              <a:rPr lang="ru-RU" sz="4400" dirty="0" err="1" smtClean="0"/>
              <a:t>Мыгыш</a:t>
            </a:r>
            <a:r>
              <a:rPr lang="ru-RU" sz="4400" dirty="0" smtClean="0"/>
              <a:t> Наталья Геннадьевна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620688"/>
            <a:ext cx="5038328" cy="489654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«Умереть в бою- это счастье. Если бы меня спросили- я бы так и хотел умереть. И не надо обо мне плакать, если так случится. Ведь вы плачете о самих себе –вам оставаться. А жизнь не кончается, она просто переходит в другое качество»  </a:t>
            </a:r>
            <a:endParaRPr lang="ru-RU" sz="2800" dirty="0"/>
          </a:p>
        </p:txBody>
      </p:sp>
      <p:pic>
        <p:nvPicPr>
          <p:cNvPr id="4" name="Picture 2" descr="C:\Users\Мыгыш\Desktop\фото разумовског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2664296" cy="302433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861048"/>
            <a:ext cx="770485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сентября 2004 года в школе №1 г. Беслана террористы захватили в заложники 1 тыс. 128 детей и взрослых. Учеников, учителей и родителей преступники удерживали в школе в течение трех дней. Погибло 334 человека, более половины из которых –дети; сотни пострадали.</a:t>
            </a:r>
          </a:p>
          <a:p>
            <a:endParaRPr lang="ru-RU" dirty="0"/>
          </a:p>
        </p:txBody>
      </p:sp>
      <p:pic>
        <p:nvPicPr>
          <p:cNvPr id="5122" name="Picture 2" descr="C:\Users\Мыгыш\Desktop\беслан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2496277" cy="1872208"/>
          </a:xfrm>
          <a:prstGeom prst="rect">
            <a:avLst/>
          </a:prstGeom>
          <a:noFill/>
        </p:spPr>
      </p:pic>
      <p:pic>
        <p:nvPicPr>
          <p:cNvPr id="5123" name="Picture 3" descr="C:\Users\Мыгыш\Desktop\1664472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692696"/>
            <a:ext cx="1427163" cy="947737"/>
          </a:xfrm>
          <a:prstGeom prst="rect">
            <a:avLst/>
          </a:prstGeom>
          <a:noFill/>
        </p:spPr>
      </p:pic>
      <p:pic>
        <p:nvPicPr>
          <p:cNvPr id="5124" name="Picture 4" descr="C:\Users\Мыгыш\Desktop\400422_html_6283cf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8166" y="548681"/>
            <a:ext cx="2780018" cy="2088231"/>
          </a:xfrm>
          <a:prstGeom prst="rect">
            <a:avLst/>
          </a:prstGeom>
          <a:noFill/>
        </p:spPr>
      </p:pic>
      <p:pic>
        <p:nvPicPr>
          <p:cNvPr id="5125" name="Picture 5" descr="C:\Users\Мыгыш\Desktop\беслан 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276872"/>
            <a:ext cx="1047750" cy="142875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ыгыш\Desktop\98487482_Ashampoo_Snap_20130314_08h53m24s_003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3013" y="542925"/>
            <a:ext cx="6657975" cy="5772150"/>
          </a:xfrm>
          <a:prstGeom prst="rect">
            <a:avLst/>
          </a:prstGeom>
          <a:noFill/>
        </p:spPr>
      </p:pic>
      <p:pic>
        <p:nvPicPr>
          <p:cNvPr id="3" name="Picture 2" descr="C:\Users\Мыгыш\Desktop\98487482_Ashampoo_Snap_20130314_08h53m24s_003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80"/>
            <a:ext cx="7344816" cy="577215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ыгыш\Desktop\766357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027"/>
            <a:ext cx="3570215" cy="3601021"/>
          </a:xfrm>
          <a:prstGeom prst="rect">
            <a:avLst/>
          </a:prstGeom>
          <a:noFill/>
        </p:spPr>
      </p:pic>
      <p:pic>
        <p:nvPicPr>
          <p:cNvPr id="3076" name="Picture 4" descr="C:\Users\Мыгыш\Desktop\ulyanovsk-49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2014" y="332656"/>
            <a:ext cx="3648406" cy="34563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3" y="4077072"/>
            <a:ext cx="78488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1 сентября 2007 года в Ульяновске на центральной площади Дмитрию Разумовскому открыт памятник. Автор памятника- московский скульптор Вадим Кириллов, бывший спецназовец.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Главный элемент памятника- фигура Д.А.Разумовского</a:t>
            </a:r>
            <a:endParaRPr lang="ru-RU" dirty="0"/>
          </a:p>
        </p:txBody>
      </p:sp>
      <p:pic>
        <p:nvPicPr>
          <p:cNvPr id="4" name="Picture 2" descr="C:\Users\Мыгыш\Desktop\98487482_Ashampoo_Snap_20130314_08h53m24s_003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4176464" cy="3495943"/>
          </a:xfrm>
          <a:prstGeom prst="rect">
            <a:avLst/>
          </a:prstGeom>
          <a:noFill/>
        </p:spPr>
      </p:pic>
      <p:pic>
        <p:nvPicPr>
          <p:cNvPr id="5" name="Picture 3" descr="C:\Users\Мыгыш\Desktop\28044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988840"/>
            <a:ext cx="3024336" cy="316835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Главный элемент памятника- фигура Д.А.Разумовского</a:t>
            </a:r>
            <a:endParaRPr lang="ru-RU" dirty="0"/>
          </a:p>
        </p:txBody>
      </p:sp>
      <p:pic>
        <p:nvPicPr>
          <p:cNvPr id="4" name="Picture 2" descr="C:\Users\Мыгыш\Desktop\98487482_Ashampoo_Snap_20130314_08h53m24s_003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060848"/>
            <a:ext cx="4152936" cy="3600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20072" y="1772816"/>
            <a:ext cx="3600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а) внешний вид (</a:t>
            </a:r>
            <a:r>
              <a:rPr lang="ru-RU" sz="2800" dirty="0" err="1" smtClean="0"/>
              <a:t>бандана</a:t>
            </a:r>
            <a:r>
              <a:rPr lang="ru-RU" sz="2800" dirty="0" smtClean="0"/>
              <a:t>, камуфляж, </a:t>
            </a:r>
            <a:r>
              <a:rPr lang="ru-RU" sz="2800" dirty="0" err="1" smtClean="0"/>
              <a:t>берцы</a:t>
            </a:r>
            <a:r>
              <a:rPr lang="ru-RU" sz="2800" dirty="0" smtClean="0"/>
              <a:t>);</a:t>
            </a:r>
          </a:p>
          <a:p>
            <a:r>
              <a:rPr lang="ru-RU" sz="2800" dirty="0" smtClean="0"/>
              <a:t>б)лицо мужественное, сосредоточенное; взгляд целеустремленный;</a:t>
            </a:r>
          </a:p>
          <a:p>
            <a:r>
              <a:rPr lang="ru-RU" sz="2800" dirty="0" smtClean="0"/>
              <a:t>в) на руках бережно держит девочку.</a:t>
            </a:r>
            <a:endParaRPr lang="ru-RU" sz="2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ыгыш\Desktop\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95" y="-1179512"/>
            <a:ext cx="10659611" cy="80375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Главный элемент памятника- фигура Д.А.Разумовского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3322712" cy="47091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5373216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Д.А.Разумовский изображен в </a:t>
            </a:r>
            <a:r>
              <a:rPr lang="ru-RU" sz="3200" dirty="0" err="1" smtClean="0"/>
              <a:t>движении-это</a:t>
            </a:r>
            <a:r>
              <a:rPr lang="ru-RU" sz="3200" dirty="0" smtClean="0"/>
              <a:t> главная особенность памятника.</a:t>
            </a:r>
            <a:endParaRPr lang="ru-RU" sz="3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507</TotalTime>
  <Words>509</Words>
  <Application>Microsoft Office PowerPoint</Application>
  <PresentationFormat>Экран (4:3)</PresentationFormat>
  <Paragraphs>77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Подготовка к написанию сжатого изложения с элементами сочинения</vt:lpstr>
      <vt:lpstr>Слайд 2</vt:lpstr>
      <vt:lpstr>  «Умереть в бою- это счастье. Если бы меня спросили- я бы так и хотел умереть. И не надо обо мне плакать, если так случится. Ведь вы плачете о самих себе –вам оставаться. А жизнь не кончается, она просто переходит в другое качество»  </vt:lpstr>
      <vt:lpstr>Слайд 4</vt:lpstr>
      <vt:lpstr>Слайд 5</vt:lpstr>
      <vt:lpstr>Слайд 6</vt:lpstr>
      <vt:lpstr>Главный элемент памятника- фигура Д.А.Разумовского</vt:lpstr>
      <vt:lpstr>Главный элемент памятника- фигура Д.А.Разумовского</vt:lpstr>
      <vt:lpstr>Главный элемент памятника- фигура Д.А.Разумовского</vt:lpstr>
      <vt:lpstr>Слайд 10</vt:lpstr>
      <vt:lpstr>          Два диска</vt:lpstr>
      <vt:lpstr>Постамент </vt:lpstr>
      <vt:lpstr>  Постамент </vt:lpstr>
      <vt:lpstr>Слайд 14</vt:lpstr>
      <vt:lpstr>Сочинение – описание памятника</vt:lpstr>
      <vt:lpstr>Предупредим речевые ошибки</vt:lpstr>
      <vt:lpstr>Предупредим речевые ошибки</vt:lpstr>
      <vt:lpstr>Сравните предложения</vt:lpstr>
      <vt:lpstr>Предупредим орфографические и пунктуационные ошибки</vt:lpstr>
      <vt:lpstr>Слайд 20</vt:lpstr>
      <vt:lpstr>Слайд 21</vt:lpstr>
      <vt:lpstr>Слайд 22</vt:lpstr>
    </vt:vector>
  </TitlesOfParts>
  <Company>UralSOFT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написанию сжатого изложения</dc:title>
  <dc:creator>Мыгыш</dc:creator>
  <cp:lastModifiedBy>Наталья</cp:lastModifiedBy>
  <cp:revision>33</cp:revision>
  <dcterms:created xsi:type="dcterms:W3CDTF">2014-02-15T18:39:10Z</dcterms:created>
  <dcterms:modified xsi:type="dcterms:W3CDTF">2015-03-26T08:19:29Z</dcterms:modified>
</cp:coreProperties>
</file>