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58" r:id="rId6"/>
    <p:sldId id="267" r:id="rId7"/>
    <p:sldId id="259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58BBC-D39E-4FDD-846D-A380F69289EC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328D71-064A-4B97-9885-BBE3881D06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ПОБЕСЕДУЕМ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учитель начальных классов  МБОУ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Барвихинской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Ахмедова Марина  Алексеевна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4\Pictures\dev_mal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6" y="2857496"/>
            <a:ext cx="823261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4\Pictures\07bbd086fbd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02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4\Pictures\photos0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600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53442" cy="228599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«ПРАВДА И ЛОЖЬ»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4\Pictures\file_d3d0b8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728667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464347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то, что соответствует действительности, это истина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намеренное искажение истины, это неправда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001056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4\Pictures\0_6af12_f0fe57e5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14884"/>
            <a:ext cx="4786346" cy="178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ЧТО ЭТО?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истратор\Мои документы\Аня\ЛИТЕРАТУРА\Носов Н\0_325cb_93e52169_XL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736"/>
            <a:ext cx="2428892" cy="2643206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дминистратор\Мои документы\Аня\ЛИТЕРАТУРА\Носов Н\0_325ce_1ddd2781_XL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428736"/>
            <a:ext cx="2786066" cy="2624140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истратор\Мои документы\Аня\ЛИТЕРАТУРА\Носов Н\0_325cf_30234615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14818"/>
            <a:ext cx="3300421" cy="2219330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Мои документы\Аня\ЛИТЕРАТУРА\Носов Н\0_325d2_b7ee94a4_XL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4143380"/>
            <a:ext cx="2952755" cy="2290766"/>
          </a:xfrm>
          <a:prstGeom prst="rect">
            <a:avLst/>
          </a:prstGeom>
          <a:noFill/>
        </p:spPr>
      </p:pic>
      <p:pic>
        <p:nvPicPr>
          <p:cNvPr id="8" name="Рисунок 7" descr="C:\Documents and Settings\Администратор\Мои документы\Аня\ЛИТЕРАТУРА\Носов Н\0_325cd_34af1b61_XL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74" y="1500174"/>
            <a:ext cx="2362200" cy="25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385048" cy="2000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\Pictures\img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124325" cy="2571750"/>
          </a:xfrm>
          <a:prstGeom prst="rect">
            <a:avLst/>
          </a:prstGeom>
          <a:noFill/>
        </p:spPr>
      </p:pic>
      <p:pic>
        <p:nvPicPr>
          <p:cNvPr id="3075" name="Picture 3" descr="C:\Users\1234\Pictures\img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352800" cy="4419606"/>
          </a:xfrm>
          <a:prstGeom prst="rect">
            <a:avLst/>
          </a:prstGeom>
          <a:noFill/>
        </p:spPr>
      </p:pic>
      <p:pic>
        <p:nvPicPr>
          <p:cNvPr id="3076" name="Picture 4" descr="C:\Users\1234\Pictures\img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02" y="3214686"/>
            <a:ext cx="4891602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подумаем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Расшифруйте слова: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СЫМЫВЕЛ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вымысел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ЛУМЕСЫ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умысел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Вымысел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то, что создано воображением, фантазией.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Умысел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заранее обдуманное тайное намерение, заслуживающее осуждения.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296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-14290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928670"/>
            <a:ext cx="4857752" cy="5431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1.Пообещал –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2.Не уверен, что сделаешь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3.Поступил неправильно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4.Говори только то, что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5.Поступай только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43570" y="642918"/>
            <a:ext cx="3500430" cy="59293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сделай.</a:t>
            </a:r>
          </a:p>
          <a:p>
            <a:pPr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обещай.</a:t>
            </a:r>
          </a:p>
          <a:p>
            <a:pPr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признайся.</a:t>
            </a:r>
          </a:p>
          <a:p>
            <a:pPr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думаешь.</a:t>
            </a:r>
          </a:p>
          <a:p>
            <a:pPr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честно.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4\Pictures\vozmemsya_za_ruki_druzya_7789572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2181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80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ДАВАЙТЕ ПОБЕСЕДУЕМ! Презентацию выполнила учитель начальных классов  МБОУ Барвихинской СОШ Ахмедова Марина  Алексеевна</vt:lpstr>
      <vt:lpstr>Слайд 2</vt:lpstr>
      <vt:lpstr>ТЕМА: «ПРАВДА И ЛОЖЬ»</vt:lpstr>
      <vt:lpstr>ПРАВДА – это то, что соответствует действительности, это истина ЛОЖЬ – это намеренное искажение истины, это неправда</vt:lpstr>
      <vt:lpstr>              ЧТО ЭТО?</vt:lpstr>
      <vt:lpstr>Слайд 6</vt:lpstr>
      <vt:lpstr>       Давайте подумаем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ЧТО ЭТО?</dc:title>
  <dc:creator>1234</dc:creator>
  <cp:lastModifiedBy>1234</cp:lastModifiedBy>
  <cp:revision>7</cp:revision>
  <dcterms:created xsi:type="dcterms:W3CDTF">2012-11-13T02:57:56Z</dcterms:created>
  <dcterms:modified xsi:type="dcterms:W3CDTF">2012-11-23T04:57:38Z</dcterms:modified>
</cp:coreProperties>
</file>