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7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2" r:id="rId26"/>
    <p:sldId id="281" r:id="rId27"/>
    <p:sldId id="280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Animation="0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5FF3-5304-416D-9344-CD4AE194C2F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AFDA-34FF-4949-926A-2B50CCD6A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5FF3-5304-416D-9344-CD4AE194C2F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AFDA-34FF-4949-926A-2B50CCD6A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5FF3-5304-416D-9344-CD4AE194C2F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AFDA-34FF-4949-926A-2B50CCD6A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5FF3-5304-416D-9344-CD4AE194C2F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AFDA-34FF-4949-926A-2B50CCD6A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5FF3-5304-416D-9344-CD4AE194C2F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AFDA-34FF-4949-926A-2B50CCD6A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5FF3-5304-416D-9344-CD4AE194C2F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AFDA-34FF-4949-926A-2B50CCD6A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5FF3-5304-416D-9344-CD4AE194C2F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AFDA-34FF-4949-926A-2B50CCD6A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5FF3-5304-416D-9344-CD4AE194C2F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AFDA-34FF-4949-926A-2B50CCD6A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5FF3-5304-416D-9344-CD4AE194C2F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AFDA-34FF-4949-926A-2B50CCD6A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5FF3-5304-416D-9344-CD4AE194C2F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AFDA-34FF-4949-926A-2B50CCD6A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5FF3-5304-416D-9344-CD4AE194C2F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AFDA-34FF-4949-926A-2B50CCD6A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A5FF3-5304-416D-9344-CD4AE194C2F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0AFDA-34FF-4949-926A-2B50CCD6A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285728"/>
            <a:ext cx="835824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5400" b="1" dirty="0" smtClean="0"/>
          </a:p>
          <a:p>
            <a:pPr algn="ctr"/>
            <a:r>
              <a:rPr lang="ru-RU" sz="5400" b="1" dirty="0" smtClean="0"/>
              <a:t>«Отгадай птиц»</a:t>
            </a:r>
            <a:endParaRPr lang="ru-RU" sz="5400" b="1" dirty="0" smtClean="0"/>
          </a:p>
          <a:p>
            <a:pPr algn="ctr"/>
            <a:endParaRPr lang="ru-RU" sz="5400" b="1" dirty="0" smtClean="0"/>
          </a:p>
          <a:p>
            <a:pPr algn="ctr"/>
            <a:r>
              <a:rPr lang="ru-RU" sz="5400" b="1" dirty="0" smtClean="0"/>
              <a:t>(</a:t>
            </a:r>
            <a:r>
              <a:rPr lang="ru-RU" sz="5400" b="1" dirty="0" smtClean="0"/>
              <a:t>для учащихся 1-2 класса)</a:t>
            </a:r>
          </a:p>
          <a:p>
            <a:endParaRPr lang="ru-RU" sz="5400" b="1" dirty="0"/>
          </a:p>
          <a:p>
            <a:endParaRPr lang="ru-RU" sz="5400" b="1" dirty="0" smtClean="0"/>
          </a:p>
          <a:p>
            <a:endParaRPr lang="ru-RU" sz="5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5143512"/>
            <a:ext cx="43222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10.04.12 - 12.04.12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4" descr="http://im3-tub-ru.yandex.net/i?id=371836765-28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14356"/>
            <a:ext cx="385765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500562" y="285728"/>
            <a:ext cx="4643438" cy="9618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 птица, не умеющая ни летать, ни бегать, прекрасно приспособлена к водному образу жизни. Заселяет морские побережья южного полушария. Перья у этой птицы мелкие и жёсткие. Пуха нет. Под кожей всегда накапливается жир толщиной до 3 см. Питается она рыбой, кальмарами, крабами и мелкими ракообразными.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negir(2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85794"/>
            <a:ext cx="435771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929190" y="500041"/>
            <a:ext cx="40005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Название этой птице дано очень удачное. Почти повсюду она становится заметна именно с выпадением снега, благодаря своей красной грудке. Величиной эта птица чуть крупнее воробья. Зимой в лесу она питается ягодами рябины и бузины, семенами ольхи, клена. Излюбленное местопребывание – хвойные и смешанные леса. Зимой, кочуя, она встречается везде, даже в селах и городах. Взятая домой эта птица скоро становится ручной и привязывается к человеку. Она умеет перенимать и заучивать простые мелодии и лихо высвистывает их. Назовите эту птицу.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31" descr="http://im5-tub-ru.yandex.net/i?id=34910031-33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00042"/>
            <a:ext cx="728667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14348" y="4643446"/>
            <a:ext cx="77153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Наверное, каждый хотя бы раз в жизни слышал пение этой птицы.  Это лучший певец среди певчих птиц России. Песня этой птицы — сильная, красивая, с богатыми свистовыми и щелкающими трелями. Поют они почти целые сутки, отдыхая лишь по 3 – 4 часа. Пища птиц — насекомые, пауки,  дождевые черви, а осенью плоды и семена растений. Селится в зарослях черемухи, калины, жимолости и других кустарников, в лиственных и смешанных лесах, рощах, садах и парках, по берегам рек и ручьев.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34" descr="http://im4-tub-ru.yandex.net/i?id=279999438-06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464350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143504" y="571480"/>
            <a:ext cx="364333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Эта птичка самая многочисленная певчая птица лесов России. Названа она так потому, что прилетает ранней весной, когда холодно и зябко. У самца яркое оперение: крылья и хвост черно-бурые, по бокам хвоста и на плечах белые полосы, верх головы серовато-голубой, лоб черный, щеки, горло, грудь коричневато-красные, спина каштановая, надхвостье зеленое. Самки буровато-серо-зеленоватые, более светлые с нижней стороны тела. Назовите эту птицу</a:t>
            </a:r>
            <a:r>
              <a:rPr lang="ru-RU" sz="2000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37" descr="http://im0-tub-ru.yandex.net/i?id=186457795-29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28604"/>
            <a:ext cx="728667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8596" y="5072074"/>
            <a:ext cx="800105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Свое название эта птица получила за песню – «ку-ку». Больше всего птица «прославилась» своим нежеланием высиживать птенцов: самки откладывают яйца в гнезда других птиц</a:t>
            </a:r>
            <a:r>
              <a:rPr lang="ru-RU" sz="2400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40" descr="http://im4-tub-ru.yandex.net/i?id=297857296-60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4286280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72066" y="428604"/>
            <a:ext cx="3857652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 древних времен люди считали этих птиц символом удачи и успеха. Если эта птица свила гнездо на крыше дома – это непременно должно принести счастье его хозяину. Про этих птиц люди сочинили множество легенд. По одной из них эта птица приносит родителям новорожденных детей. Питается змеями, ящерицами, мышами и лягушками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46" descr="http://im8-tub-ru.yandex.net/i?id=37150233-20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4286280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929190" y="500042"/>
            <a:ext cx="39290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Когда смотришь на эту птицу,  невольно удивляешься: до чего же красиво нарядила его природа! Перышки на щеках белые, на лбу – красные, на затылке – черные. Спинка у птицы коричневая, крылья черно-желтые с белым. Даже когти и клюв разноцветные. Словом, щеголеватый, т.е. пестрый, яркий, нарядный. Отсюда и название этой птицы.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49" descr="http://im7-tub-ru.yandex.net/i?id=105267790-39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3929090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429124" y="142852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Гуляя по лесу можно услышать барабанную дробь, выбиваемую этим искусным лесным барабанщиком. А еще эту птицу называют санитаром леса, так как  она освобождает больные деревья от вредителей. Птица пёстрая, только на голове у нее яркие, красные пёрышки. Клюв прямой и сильный. Крепкий хвост, опущенный вниз, помогает птице ловко лазить по стволам деревьев. Тонкий язык служит для ловли насекомых и червей, которыми он питается. А зимой в пищу идут сосновые и еловые шишки.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52" descr="http://im2-tub-ru.yandex.net/i?id=175403069-49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464347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072066" y="357166"/>
            <a:ext cx="378621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 птица по праву считается самой крупной и красивой водоплавающей птицей. Длина ее тела около 1,5 м, окраска оперения белая. Но существуют также они и чёрные, живущие в Австралии. Шея у этой птицы длинная и гибкая. Селятся эти птицы на болотах, озерах, а гнезда устраивают на маленьких островках, к которым трудно подобраться хищникам. Это перелётные птицы, на зиму они улетают в тёплые страны. Про верность этих птиц ходят легенды. Назовите эту птицу.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61" descr="http://im5-tub-ru.yandex.net/i?id=119721769-24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4572032" cy="549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72066" y="117693"/>
            <a:ext cx="378621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Эта распространенная птичка свое название получила не по окраске, а по характерному звуку, который она издает. Ее песня - это громкий, размеренный, повторяющийся звук «</a:t>
            </a:r>
            <a:r>
              <a:rPr lang="ru-RU" sz="2400" dirty="0" err="1"/>
              <a:t>ци-ци-фи</a:t>
            </a:r>
            <a:r>
              <a:rPr lang="ru-RU" sz="2400" dirty="0"/>
              <a:t>, </a:t>
            </a:r>
            <a:r>
              <a:rPr lang="ru-RU" sz="2400" dirty="0" err="1"/>
              <a:t>ци-ци-фи</a:t>
            </a:r>
            <a:r>
              <a:rPr lang="ru-RU" sz="2400" dirty="0"/>
              <a:t>...».  Что касается цвета, то в основном она оливково-зеленая, брюшко желтоватое,  а по телу сверху от головы проходят черные полоски. Питаются эти птички главным образом насекомыми. Назовите эту птичку.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22" descr="http://im3-tub-ru.yandex.net/i?id=238151364-54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764386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71472" y="4929198"/>
            <a:ext cx="835824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</a:t>
            </a:r>
            <a:r>
              <a:rPr lang="ru-RU" sz="2400" dirty="0"/>
              <a:t>Индии, эта одна из самых красивых птиц, считается священной птицей. Ее хвостовые перья развертываются великолепным веером и имеют удивительную окраску.  Назовите эту птицу</a:t>
            </a:r>
            <a:r>
              <a:rPr lang="ru-RU" sz="2400" dirty="0" smtClean="0"/>
              <a:t>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55" descr="http://im2-tub-ru.yandex.net/i?id=384686002-02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4357718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857752" y="285728"/>
            <a:ext cx="392909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Эта жизнерадостная птица прилетает с первыми признаками весны и начинает свои радостные песни. Когда за окном еще холодно, а апрельское солнышко только начинает пригревать, веселая трель этой птицы знаменует конец долгой зимы и наступление долгожданного тепла. Она прекрасно подражает голосам других птиц. В ее песнях можно услышать свист ветра, скрип колес, лай собаки, бульканье воды. Хорошо подражает и человеческому голосу. Выведя за лето два поколения птенцов, птицы сбиваются в огромные стаи и отправляются в теплые края. Назовите эту птицу.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58" descr="http://im2-tub-ru.yandex.net/i?id=368224190-54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450059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00628" y="428604"/>
            <a:ext cx="37147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Людей, которые любят просыпаться по утрам очень рано, называют также как и эту птицу. Действительно, весной и в первой половине лета с раннего утра над зеленым лугом звучит радостная и удивительно красивая песня этой птицы. Гнездо эта птица вьет прямо на земле, устраивая их в небольших ямках. Поет у этих птиц только самец. Он летает над своим участком, где самка свила гнездо, и веселой песней заявляет о праве на эту территорию. Назовите эту птицу.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Kolibr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0042"/>
            <a:ext cx="692948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8596" y="5214950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Маленькая птичка, неустанно работая крыльями, зависает перед цветком и своим длинным клювом извлекает из глубины венчика нектар. Недаром эту птицу называют райской птицей, ведь нектар считается «райским» лакомством. Назовите эту птицу.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Tukan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421484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929190" y="357166"/>
            <a:ext cx="40004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Это одна из самых странных на вид птиц. У нее огромный, окрашенный в яркие цвета, клюв, размеры которого часто превышают размеры ее головы. Один из видов этих птиц издает звуки, похожие на «</a:t>
            </a:r>
            <a:r>
              <a:rPr lang="ru-RU" b="1" dirty="0" err="1"/>
              <a:t>токано</a:t>
            </a:r>
            <a:r>
              <a:rPr lang="ru-RU" b="1" dirty="0"/>
              <a:t>!</a:t>
            </a:r>
            <a:r>
              <a:rPr lang="ru-RU" dirty="0"/>
              <a:t> </a:t>
            </a:r>
            <a:r>
              <a:rPr lang="ru-RU" b="1" dirty="0" err="1"/>
              <a:t>токано</a:t>
            </a:r>
            <a:r>
              <a:rPr lang="ru-RU" b="1" dirty="0"/>
              <a:t>!</a:t>
            </a:r>
            <a:r>
              <a:rPr lang="ru-RU" dirty="0"/>
              <a:t>». Им птицы и обязаны своим названием. Если прислушаться, в криках этих птиц можно различить самые разнообразные звуки джунглей, например, лягушачье кваканье. Обитают они в тропических лесах Южной и Центральной Америки. Эти птицы – любители проказничать, чрезвычайно любопытные и очень шумные создания. Их крик можно услышать за несколько километров от мест обитания. Назовите эту птицу.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Faz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8"/>
            <a:ext cx="814393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57158" y="4643446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Эта красивая птица относится к отряду куриных. Распространена она очень широко. Селится вблизи от водоёмов с густой растительностью. Гнездо устраивает в хорошо укрытом месте. Пища этой птицы разнообразна и состоит как из мелких животных, так и из растений. Она ловят кузнечиков, жуков, муравьёв, пауков, червей и улиток. Не прочь проглотить ящерицу, змейку и мышонка. Назовите эту птицу.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4286280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72066" y="428604"/>
            <a:ext cx="35719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Это птица с необычайно красивым веерообразным хохолком на голове, который складывается и раскладывается. Клюв у этой птицы тонкий, длинный, слегка изогнутый вниз. Им она добывает себе пищу из земли. Излюбленный корм - это личинки крупных жуков, дождевые черви. Полет этой птицы тихий, порхающий. Птица очень осторожна и пуглива, всегда избегает человека. Назовите эту птицу.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Ryabch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0042"/>
            <a:ext cx="468452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72066" y="428604"/>
            <a:ext cx="38576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Оперение этой птицы такое пестрое, что ее трудно обнаружить в листве деревьев или на поляне. Птица очень любопытна. Стоит свистнуть в специальный свисток – манок, как она тотчас подлетает посмотреть, что за чужак появился на ее территории. Зимой эти птицы ночуют в снегу, устраивая в нем небольшие пещерки. Под пушистым белым покрывалом нет ветра, и птицам здесь тепло. Назовите эту птицу.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9" descr="http://im4-tub-ru.yandex.net/i?id=151077440-48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857224" y="500042"/>
            <a:ext cx="764386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4282" y="4929198"/>
            <a:ext cx="8572560" cy="183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Эта птица принадлежит к семейству вороновых. Сверху птица окрашена в черный цвет, а с боков и снизу – в белый, что дало основание называть эту птицу «белобока». Питается она насекомыми, мелкими грызунами. А также ягодами и зернами. Отличается страстью таскать блестящие предметы. Назовите эту птицу.</a:t>
            </a:r>
            <a:endParaRPr lang="ru-RU" sz="2000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6" descr="http://im2-tub-ru.yandex.net/i?id=2728141-51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290"/>
            <a:ext cx="764386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71472" y="4500570"/>
            <a:ext cx="83582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Эта птица семейства тетеревиных. Песня этой птицы состоит из двух частей: «щелканья» и «</a:t>
            </a:r>
            <a:r>
              <a:rPr lang="ru-RU" sz="2400" dirty="0" err="1"/>
              <a:t>скирканья</a:t>
            </a:r>
            <a:r>
              <a:rPr lang="ru-RU" sz="2400" dirty="0"/>
              <a:t>». Во время исполнения второй части эта птица так увлекается пением, что перестает что-либо слышать вокруг. Поэтому она и получила свое название. Кормится ягодами, зимой – побегами деревьев и почками. Назовите эту птицу</a:t>
            </a:r>
            <a:r>
              <a:rPr lang="ru-RU" sz="2400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3" descr="http://im7-tub-ru.yandex.net/i?id=40499255-37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3786214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86248" y="214290"/>
            <a:ext cx="464347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На голове и на щеках у этой птицы красные мясистые наросты - гребешок и борода, в хвосте и крыльях блестящие разноцветные перья, на ногах острые отростки, шпоры, которыми птица наносит весьма чувствительные раны своему сопернику. </a:t>
            </a:r>
            <a:endParaRPr lang="ru-RU" sz="2000" dirty="0" smtClean="0"/>
          </a:p>
          <a:p>
            <a:r>
              <a:rPr lang="ru-RU" sz="2000" dirty="0" smtClean="0"/>
              <a:t>Русское </a:t>
            </a:r>
            <a:r>
              <a:rPr lang="ru-RU" sz="2000" dirty="0"/>
              <a:t>имя этой горластой птицы происходит от слова «петь»: старинным названием было «пет», старославянская форма — «петел». Сербы и хорваты называют ее - </a:t>
            </a:r>
            <a:r>
              <a:rPr lang="ru-RU" sz="2000" dirty="0" err="1"/>
              <a:t>певац</a:t>
            </a:r>
            <a:r>
              <a:rPr lang="ru-RU" sz="2000" dirty="0"/>
              <a:t>. Французы наградили эту птицу самым пышным титулом - шантеклер, то есть певец утренней зари. </a:t>
            </a:r>
            <a:endParaRPr lang="ru-RU" sz="2000" dirty="0" smtClean="0"/>
          </a:p>
          <a:p>
            <a:r>
              <a:rPr lang="ru-RU" sz="2000" dirty="0" smtClean="0"/>
              <a:t>Назовите </a:t>
            </a:r>
            <a:r>
              <a:rPr lang="ru-RU" sz="2000" dirty="0"/>
              <a:t>эту птицу</a:t>
            </a:r>
            <a:r>
              <a:rPr lang="ru-RU" sz="2000" dirty="0" smtClean="0"/>
              <a:t>.</a:t>
            </a:r>
          </a:p>
          <a:p>
            <a:endParaRPr lang="ru-RU" sz="2400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0" descr="http://im8-tub-ru.yandex.net/i?id=15193697-41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28604"/>
            <a:ext cx="435771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714876" y="0"/>
            <a:ext cx="4143404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Эти птички живут везде, где есть населённые пункты и открытые пространства в виде полей, лугов, речных долин. Нельзя их встретить на Крайнем Севере. Большую часть времени они проводят в воздухе, летая в погоне за добычей. Питаются почти исключительно насекомыми, которых ловят в воздухе Скорость полёта этой птички 50-60 км/ч. Перед дождём они летают низко над землёй, поэтому по их полёту можно предсказывать погоду. Осенью улетают в тёплые страны.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7" descr="http://im5-tub-ru.yandex.net/i?id=544047813-45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290"/>
            <a:ext cx="614366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57158" y="3571876"/>
            <a:ext cx="835824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Это </a:t>
            </a:r>
            <a:r>
              <a:rPr lang="ru-RU" sz="2400" dirty="0"/>
              <a:t>крупная водоплавающая птица с белым или бледно-розовым оперением. Обитает на морских мелководьях, неглубоких пресных и солёных озерах и на устье крупных рек. Под длинным, тяжелым клювом у этой птицы находится кожистый мешок, который она использует для ловли рыбы. Несмотря на своё тяжёлое и довольно крупное туловище, птица превосходно летает, плавает, но совсем не умеет нырять. Рыбу ловит на мелководье.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25" descr="http://im4-tub-ru.yandex.net/i?id=14822779-52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400052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429124" y="285728"/>
            <a:ext cx="4572032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 самая большая птица на земле, относящаяся к нелетающим птицам. Голова этой птицы, верхняя часть шеи и брюхо совершенно без перьев, но зато богатые, длинные, прекрасные перья находятся в крыльях и в хвосте. Эти перья, однако, не приспособлены к полёту Птица не летает, но зато очень быстро бегает на своих крепких ногах. Эти птицы живут стадами в песчаных пустынях Африки и Южной Азии, гнёзда вырывают в земле. Каждое яйцо этой птицы равняется по весу 24 куриным. Оно вкусно и питательно. Из скорлупы яиц этих птиц делают посуду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28" descr="http://im8-tub-ru.yandex.net/i?id=246794187-00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25594"/>
            <a:ext cx="6429420" cy="370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0034" y="4214819"/>
            <a:ext cx="835824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нашей стране они обитают двух видов: домовый (городской) и полевой (деревенский). У городского на темени шапочка тёмно-серая, а у полевого - коричневая; у городского на крыльях одна светлая полоска, а у полевого две. Городской живёт в городах, а полевой предпочитает сельские районы. Селятся эти птицы колониями. У них есть враги: кошки и ястребы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1652</Words>
  <Application>Microsoft Office PowerPoint</Application>
  <PresentationFormat>Экран (4:3)</PresentationFormat>
  <Paragraphs>92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Птицы</dc:title>
  <dc:creator>яна</dc:creator>
  <cp:lastModifiedBy>яна</cp:lastModifiedBy>
  <cp:revision>13</cp:revision>
  <dcterms:created xsi:type="dcterms:W3CDTF">2012-03-31T16:38:31Z</dcterms:created>
  <dcterms:modified xsi:type="dcterms:W3CDTF">2012-11-13T15:35:10Z</dcterms:modified>
</cp:coreProperties>
</file>