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6" r:id="rId2"/>
    <p:sldId id="256" r:id="rId3"/>
    <p:sldId id="267" r:id="rId4"/>
    <p:sldId id="275" r:id="rId5"/>
    <p:sldId id="260" r:id="rId6"/>
    <p:sldId id="276" r:id="rId7"/>
    <p:sldId id="282" r:id="rId8"/>
    <p:sldId id="277" r:id="rId9"/>
    <p:sldId id="278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4" autoAdjust="0"/>
    <p:restoredTop sz="9466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4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A6BC66-31C7-4DFB-9CB3-47F6CD1B2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53ADB-F0C1-44EC-BD47-22A0E3B9C0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2FF36-D6CA-4810-88A0-84CA29C1D1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D440AA-2AB6-4C30-A7CC-0552B356A4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CB339-C3B8-49A9-A8BD-D581C81816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EBA79-7C0C-47C0-AF0B-6AB39A1CD1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C71E4-4367-4827-8C62-BAAB59CE89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5408CC-C555-412B-AB2E-F70A1EA3C0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A4B1C7-42E4-448B-B786-DBCDD74911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8C5416-5B98-491D-91FA-02F663DA82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BDAB0-A204-4FEB-9D30-EEA2E54DFD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D9B2A-CDB1-4FF5-ACB7-B820C2076B7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83E9F3E-B09D-40E8-80C2-2F43477D3A1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4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4;&#1072;&#1096;&#1091;&#1083;&#1100;&#1082;&#1072;\&#1056;&#1072;&#1073;&#1086;&#1095;&#1080;&#1081;%20&#1089;&#1090;&#1086;&#1083;\&#1079;&#1077;&#1084;&#1083;&#1103;%20&#1086;&#1090;&#1094;&#1086;&#1074;-&#1084;&#1086;&#1103;%20&#1079;&#1077;&#1084;&#1083;&#1103;\12_7bf8403bee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64331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357188"/>
            <a:ext cx="8713788" cy="54721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800" b="1">
                <a:solidFill>
                  <a:srgbClr val="FF0000"/>
                </a:solidFill>
              </a:rPr>
              <a:t> </a:t>
            </a:r>
            <a:r>
              <a:rPr lang="ru-RU" sz="8800" b="1">
                <a:solidFill>
                  <a:schemeClr val="bg1"/>
                </a:solidFill>
              </a:rPr>
              <a:t>Земля отцов -                моя земля!</a:t>
            </a:r>
            <a:endParaRPr lang="ru-RU" sz="8800" b="1" i="1" baseline="30000">
              <a:solidFill>
                <a:schemeClr val="bg1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pic>
        <p:nvPicPr>
          <p:cNvPr id="80900" name="Picture 4" descr="http://www.kubnews.ru/img_lib/ajaxfileupload_9b69ad15.JPG"/>
          <p:cNvPicPr>
            <a:picLocks noChangeAspect="1" noChangeArrowheads="1"/>
          </p:cNvPicPr>
          <p:nvPr/>
        </p:nvPicPr>
        <p:blipFill>
          <a:blip r:embed="rId2"/>
          <a:srcRect t="5000" b="25000"/>
          <a:stretch>
            <a:fillRect/>
          </a:stretch>
        </p:blipFill>
        <p:spPr bwMode="auto">
          <a:xfrm>
            <a:off x="3000375" y="3714750"/>
            <a:ext cx="257175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4" name="Picture 8" descr="Картинка 35 из 75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86188"/>
            <a:ext cx="3214688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6" name="Picture 10" descr="http://www.e-kiselev.info/images/foto/1489DSC_3000.jpg"/>
          <p:cNvPicPr>
            <a:picLocks noChangeAspect="1" noChangeArrowheads="1"/>
          </p:cNvPicPr>
          <p:nvPr/>
        </p:nvPicPr>
        <p:blipFill>
          <a:blip r:embed="rId4"/>
          <a:srcRect l="12048" t="18334" r="17476" b="19999"/>
          <a:stretch>
            <a:fillRect/>
          </a:stretch>
        </p:blipFill>
        <p:spPr bwMode="auto">
          <a:xfrm>
            <a:off x="0" y="3786188"/>
            <a:ext cx="2857500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r>
              <a:rPr lang="ru-RU" sz="4000" b="0">
                <a:solidFill>
                  <a:srgbClr val="002060"/>
                </a:solidFill>
                <a:latin typeface="Arial" charset="0"/>
                <a:cs typeface="Arial" charset="0"/>
              </a:rPr>
              <a:t>Народная мудрость.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1571625" y="1357313"/>
            <a:ext cx="664368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Земля родная - колыбель золотая.</a:t>
            </a:r>
          </a:p>
          <a:p>
            <a:pPr>
              <a:buFont typeface="Wingdings" pitchFamily="2" charset="2"/>
              <a:buNone/>
            </a:pPr>
            <a:r>
              <a:rPr lang="ru-RU"/>
              <a:t>История земли – история ее народа.</a:t>
            </a:r>
          </a:p>
          <a:p>
            <a:pPr>
              <a:buFont typeface="Wingdings" pitchFamily="2" charset="2"/>
              <a:buNone/>
            </a:pPr>
            <a:r>
              <a:rPr lang="ru-RU"/>
              <a:t>Нет земли краше, чем Родина наша.</a:t>
            </a:r>
          </a:p>
          <a:p>
            <a:pPr>
              <a:buFont typeface="Wingdings" pitchFamily="2" charset="2"/>
              <a:buNone/>
            </a:pPr>
            <a:r>
              <a:rPr lang="ru-RU"/>
              <a:t>Своя земля и в горсти мила.</a:t>
            </a: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pic>
        <p:nvPicPr>
          <p:cNvPr id="2" name="Picture 5" descr="Картинка 4 из 124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929063"/>
            <a:ext cx="3643312" cy="22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7" name="Picture 9" descr="Картинка 63 из 95629"/>
          <p:cNvPicPr>
            <a:picLocks noChangeAspect="1" noChangeArrowheads="1"/>
          </p:cNvPicPr>
          <p:nvPr/>
        </p:nvPicPr>
        <p:blipFill>
          <a:blip r:embed="rId3"/>
          <a:srcRect t="13179"/>
          <a:stretch>
            <a:fillRect/>
          </a:stretch>
        </p:blipFill>
        <p:spPr bwMode="auto">
          <a:xfrm>
            <a:off x="4786313" y="3929063"/>
            <a:ext cx="35083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642938"/>
            <a:ext cx="7772400" cy="1143000"/>
          </a:xfrm>
        </p:spPr>
        <p:txBody>
          <a:bodyPr/>
          <a:lstStyle/>
          <a:p>
            <a:r>
              <a:rPr lang="ru-RU">
                <a:solidFill>
                  <a:srgbClr val="002060"/>
                </a:solidFill>
              </a:rPr>
              <a:t>Литературная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страничка</a:t>
            </a:r>
          </a:p>
        </p:txBody>
      </p:sp>
      <p:pic>
        <p:nvPicPr>
          <p:cNvPr id="45065" name="Picture 9" descr="Картинка 74 из 14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2000250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786188"/>
            <a:ext cx="2786062" cy="288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928813" y="1928813"/>
            <a:ext cx="57864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Шумят, шумят желтеют нивы,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Красою сердце веселя.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Родимый край мой,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Край судьбы счастливой,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Земля отцов – моя земля.  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                            Иван Варавва</a:t>
            </a:r>
            <a:endParaRPr lang="ru-RU" sz="3200" dirty="0">
              <a:latin typeface="+mj-lt"/>
            </a:endParaRPr>
          </a:p>
          <a:p>
            <a:pPr eaLnBrk="0" hangingPunct="0">
              <a:defRPr/>
            </a:pPr>
            <a:r>
              <a:rPr lang="ru-RU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39942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ru-RU" b="0"/>
              <a:t>Могучие горы</a:t>
            </a:r>
            <a:br>
              <a:rPr lang="ru-RU" b="0"/>
            </a:br>
            <a:r>
              <a:rPr lang="ru-RU" b="0"/>
              <a:t>Степные просторы</a:t>
            </a:r>
            <a:br>
              <a:rPr lang="ru-RU" b="0"/>
            </a:br>
            <a:r>
              <a:rPr lang="ru-RU" b="0"/>
              <a:t>Приморского берега грань…</a:t>
            </a:r>
            <a:br>
              <a:rPr lang="ru-RU" b="0"/>
            </a:br>
            <a:r>
              <a:rPr lang="ru-RU" b="0"/>
              <a:t>Леса и поляны,</a:t>
            </a:r>
            <a:br>
              <a:rPr lang="ru-RU" b="0"/>
            </a:br>
            <a:r>
              <a:rPr lang="ru-RU" b="0"/>
              <a:t>Сады и лиманы-</a:t>
            </a:r>
            <a:br>
              <a:rPr lang="ru-RU" b="0"/>
            </a:br>
            <a:r>
              <a:rPr lang="ru-RU" b="0"/>
              <a:t>Всю нашу родную Кубань.</a:t>
            </a:r>
            <a:r>
              <a:rPr lang="ru-RU"/>
              <a:t/>
            </a:r>
            <a:br>
              <a:rPr lang="ru-RU"/>
            </a:br>
            <a:r>
              <a:rPr lang="ru-RU"/>
              <a:t>                      </a:t>
            </a:r>
            <a:r>
              <a:rPr lang="ru-RU" sz="4000" b="0"/>
              <a:t>В.Подкопаев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571500"/>
            <a:ext cx="7886700" cy="14859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13 сентября </a:t>
            </a:r>
            <a:r>
              <a:rPr lang="ru-RU" sz="3200" b="1">
                <a:latin typeface="Arial" charset="0"/>
                <a:cs typeface="Arial" charset="0"/>
              </a:rPr>
              <a:t>–</a:t>
            </a:r>
            <a:r>
              <a:rPr 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3200" b="1">
                <a:latin typeface="Arial" charset="0"/>
                <a:cs typeface="Arial" charset="0"/>
              </a:rPr>
              <a:t>день рождения </a:t>
            </a:r>
            <a:r>
              <a:rPr 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Краснодарского края.</a:t>
            </a:r>
          </a:p>
          <a:p>
            <a:pPr algn="ctr" eaLnBrk="0" hangingPunct="0"/>
            <a:r>
              <a:rPr 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Образованн в 1937г.</a:t>
            </a:r>
          </a:p>
        </p:txBody>
      </p:sp>
      <p:pic>
        <p:nvPicPr>
          <p:cNvPr id="16387" name="Picture 2" descr="Картинка 1 из 1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14563"/>
            <a:ext cx="15716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9 из 1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14875"/>
            <a:ext cx="1993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209800"/>
            <a:ext cx="5999162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071563" y="1571625"/>
            <a:ext cx="2714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latin typeface="Arial" charset="0"/>
              </a:rPr>
              <a:t>8 лет</a:t>
            </a:r>
          </a:p>
          <a:p>
            <a:pPr eaLnBrk="0" hangingPunct="0"/>
            <a:r>
              <a:rPr lang="ru-RU" sz="3600" b="1">
                <a:latin typeface="Arial" charset="0"/>
              </a:rPr>
              <a:t>10 лет</a:t>
            </a:r>
          </a:p>
          <a:p>
            <a:pPr eaLnBrk="0" hangingPunct="0"/>
            <a:r>
              <a:rPr lang="ru-RU" sz="3600" b="1">
                <a:latin typeface="Arial" charset="0"/>
              </a:rPr>
              <a:t>28 лет</a:t>
            </a:r>
          </a:p>
          <a:p>
            <a:pPr eaLnBrk="0" hangingPunct="0"/>
            <a:r>
              <a:rPr lang="ru-RU" sz="3600" b="1">
                <a:latin typeface="Arial" charset="0"/>
              </a:rPr>
              <a:t>30 лет</a:t>
            </a:r>
          </a:p>
          <a:p>
            <a:pPr eaLnBrk="0" hangingPunct="0"/>
            <a:r>
              <a:rPr lang="ru-RU" sz="3600" b="1">
                <a:latin typeface="Arial" charset="0"/>
              </a:rPr>
              <a:t>65 лет</a:t>
            </a:r>
          </a:p>
          <a:p>
            <a:pPr eaLnBrk="0" hangingPunct="0"/>
            <a:r>
              <a:rPr lang="ru-RU" sz="3600" b="1">
                <a:latin typeface="Arial" charset="0"/>
              </a:rPr>
              <a:t>74 года </a:t>
            </a:r>
          </a:p>
        </p:txBody>
      </p:sp>
      <p:pic>
        <p:nvPicPr>
          <p:cNvPr id="33795" name="Picture 9" descr="Картинка 39 из 103200"/>
          <p:cNvPicPr>
            <a:picLocks noChangeAspect="1" noChangeArrowheads="1"/>
          </p:cNvPicPr>
          <p:nvPr/>
        </p:nvPicPr>
        <p:blipFill>
          <a:blip r:embed="rId2"/>
          <a:srcRect r="7729"/>
          <a:stretch>
            <a:fillRect/>
          </a:stretch>
        </p:blipFill>
        <p:spPr bwMode="auto">
          <a:xfrm>
            <a:off x="5072063" y="1143000"/>
            <a:ext cx="33893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381000"/>
            <a:ext cx="6986588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        Давайте  подумаем!</a:t>
            </a:r>
            <a:r>
              <a:rPr lang="ru-RU" sz="40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000">
                <a:solidFill>
                  <a:schemeClr val="tx2"/>
                </a:solidFill>
                <a:latin typeface="Times New Roman" pitchFamily="18" charset="0"/>
              </a:rPr>
            </a:br>
            <a:endParaRPr lang="ru-RU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>
                <a:latin typeface="Arial" charset="0"/>
              </a:rPr>
              <a:t>                   </a:t>
            </a:r>
            <a:r>
              <a:rPr lang="ru-RU" sz="2000" b="1">
                <a:latin typeface="Arial" charset="0"/>
              </a:rPr>
              <a:t>Сколько лет исполняется нашему краю в этом году?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Образован наш Край славными воинами – казаками.</a:t>
            </a:r>
          </a:p>
        </p:txBody>
      </p:sp>
      <p:pic>
        <p:nvPicPr>
          <p:cNvPr id="9223" name="Picture 7" descr="x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4114800" cy="4191000"/>
          </a:xfrm>
        </p:spPr>
      </p:pic>
      <p:pic>
        <p:nvPicPr>
          <p:cNvPr id="9224" name="Picture 8" descr="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52600"/>
            <a:ext cx="4191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924800" cy="1295400"/>
          </a:xfrm>
          <a:solidFill>
            <a:schemeClr val="folHlink"/>
          </a:solidFill>
        </p:spPr>
        <p:txBody>
          <a:bodyPr/>
          <a:lstStyle/>
          <a:p>
            <a:r>
              <a:rPr lang="ru-RU" sz="3200">
                <a:solidFill>
                  <a:srgbClr val="002060"/>
                </a:solidFill>
              </a:rPr>
              <a:t>Давайте подумаем!</a:t>
            </a:r>
            <a:br>
              <a:rPr lang="ru-RU" sz="3200">
                <a:solidFill>
                  <a:srgbClr val="002060"/>
                </a:solidFill>
              </a:rPr>
            </a:br>
            <a:r>
              <a:rPr lang="ru-RU" sz="3200">
                <a:solidFill>
                  <a:srgbClr val="002060"/>
                </a:solidFill>
              </a:rPr>
              <a:t>На какой из фотографий, кукла в казачьем костюме?</a:t>
            </a:r>
          </a:p>
        </p:txBody>
      </p:sp>
      <p:pic>
        <p:nvPicPr>
          <p:cNvPr id="44035" name="Picture 2" descr="Женский национальный костюм народов Кавказа (часть 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81200"/>
            <a:ext cx="26860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Женский национальный костюм народов Кавказа (часть 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981200"/>
            <a:ext cx="26289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7" name="Picture 6" descr="Картинка 3 из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905000"/>
            <a:ext cx="26289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924800" cy="944562"/>
          </a:xfrm>
        </p:spPr>
        <p:txBody>
          <a:bodyPr/>
          <a:lstStyle/>
          <a:p>
            <a:r>
              <a:rPr lang="ru-RU" sz="4000"/>
              <a:t>Столица- г.Краснодар</a:t>
            </a:r>
            <a:br>
              <a:rPr lang="ru-RU" sz="4000"/>
            </a:br>
            <a:r>
              <a:rPr lang="ru-RU" sz="4000"/>
              <a:t>Раньше- Екатеринодар</a:t>
            </a:r>
          </a:p>
        </p:txBody>
      </p:sp>
      <p:pic>
        <p:nvPicPr>
          <p:cNvPr id="41996" name="Picture 12" descr="e2cbe06b32c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4038600" cy="4343400"/>
          </a:xfrm>
        </p:spPr>
      </p:pic>
      <p:pic>
        <p:nvPicPr>
          <p:cNvPr id="41997" name="Picture 13" descr="2010-06-18_110214_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371600"/>
            <a:ext cx="2438400" cy="2414588"/>
          </a:xfrm>
        </p:spPr>
      </p:pic>
      <p:pic>
        <p:nvPicPr>
          <p:cNvPr id="41998" name="Picture 14" descr="Avrora_Krasnod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95875" y="3938588"/>
            <a:ext cx="3514725" cy="2538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Без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22400"/>
            <a:ext cx="81518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2_7bf8403b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57250" y="500063"/>
            <a:ext cx="7372350" cy="4905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Кубань – наш общий дом!</a:t>
            </a:r>
            <a:endParaRPr lang="ru-RU" sz="2800" b="1">
              <a:solidFill>
                <a:srgbClr val="002060"/>
              </a:solidFill>
              <a:latin typeface="Arial" charset="0"/>
            </a:endParaRPr>
          </a:p>
          <a:p>
            <a:pPr algn="ctr" eaLnBrk="0" hangingPunct="0"/>
            <a:endParaRPr lang="ru-RU" sz="2800" b="1">
              <a:solidFill>
                <a:srgbClr val="002060"/>
              </a:solidFill>
              <a:latin typeface="Arial" charset="0"/>
            </a:endParaRP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Arial" charset="0"/>
              </a:rPr>
              <a:t>На Кубани проживают жители более 100 национальностей.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5846" name="Прямоугольник 6"/>
          <p:cNvSpPr>
            <a:spLocks noChangeArrowheads="1"/>
          </p:cNvSpPr>
          <p:nvPr/>
        </p:nvSpPr>
        <p:spPr bwMode="auto">
          <a:xfrm>
            <a:off x="381000" y="6705600"/>
            <a:ext cx="8763000" cy="152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r>
              <a:rPr lang="ru-RU" sz="4000" b="0">
                <a:solidFill>
                  <a:srgbClr val="002060"/>
                </a:solidFill>
                <a:latin typeface="Arial" charset="0"/>
                <a:cs typeface="Arial" charset="0"/>
              </a:rPr>
              <a:t>Народная мудрость.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571625"/>
            <a:ext cx="3500438" cy="257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Земля родная -</a:t>
            </a:r>
          </a:p>
          <a:p>
            <a:pPr>
              <a:buFont typeface="Wingdings" pitchFamily="2" charset="2"/>
              <a:buNone/>
            </a:pPr>
            <a:r>
              <a:rPr lang="ru-RU"/>
              <a:t>История земли – </a:t>
            </a:r>
          </a:p>
          <a:p>
            <a:pPr>
              <a:buFont typeface="Wingdings" pitchFamily="2" charset="2"/>
              <a:buNone/>
            </a:pPr>
            <a:r>
              <a:rPr lang="ru-RU"/>
              <a:t>Нет земли краше, </a:t>
            </a:r>
          </a:p>
          <a:p>
            <a:pPr>
              <a:buFont typeface="Wingdings" pitchFamily="2" charset="2"/>
              <a:buNone/>
            </a:pPr>
            <a:r>
              <a:rPr lang="ru-RU"/>
              <a:t>Своя земля 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429125" y="1571625"/>
            <a:ext cx="4357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j-lt"/>
              </a:rPr>
              <a:t>история ее народа.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j-lt"/>
              </a:rPr>
              <a:t>чем Родина наша.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j-lt"/>
              </a:rPr>
              <a:t>в горсти мила.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j-lt"/>
              </a:rPr>
              <a:t>колыбель золотая.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pic>
        <p:nvPicPr>
          <p:cNvPr id="2" name="Picture 6" descr="Картинка 32 из 122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214813"/>
            <a:ext cx="3000375" cy="20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6" name="Picture 12" descr="Картинка 16 из 4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214813"/>
            <a:ext cx="2643187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Картинка 6 из 113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86250"/>
            <a:ext cx="1928813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143</TotalTime>
  <Words>164</Words>
  <Application>Microsoft PowerPoint</Application>
  <PresentationFormat>Экран (4:3)</PresentationFormat>
  <Paragraphs>40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Течение</vt:lpstr>
      <vt:lpstr>Слайд 1</vt:lpstr>
      <vt:lpstr>Могучие горы Степные просторы Приморского берега грань… Леса и поляны, Сады и лиманы- Всю нашу родную Кубань.                       В.Подкопаев</vt:lpstr>
      <vt:lpstr>Слайд 3</vt:lpstr>
      <vt:lpstr>Слайд 4</vt:lpstr>
      <vt:lpstr>Образован наш Край славными воинами – казаками.</vt:lpstr>
      <vt:lpstr>Давайте подумаем! На какой из фотографий, кукла в казачьем костюме?</vt:lpstr>
      <vt:lpstr>Столица- г.Краснодар Раньше- Екатеринодар</vt:lpstr>
      <vt:lpstr>Слайд 8</vt:lpstr>
      <vt:lpstr>Народная мудрость.</vt:lpstr>
      <vt:lpstr>Народная мудрость.</vt:lpstr>
      <vt:lpstr>Литературная  страничка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wiitos</cp:lastModifiedBy>
  <cp:revision>6</cp:revision>
  <cp:lastPrinted>1601-01-01T00:00:00Z</cp:lastPrinted>
  <dcterms:created xsi:type="dcterms:W3CDTF">1601-01-01T00:00:00Z</dcterms:created>
  <dcterms:modified xsi:type="dcterms:W3CDTF">2012-12-19T11:09:00Z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