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74F2-3980-46B4-B10B-198E6D3CE12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2B37B-0A0F-4737-BE1B-F84E67B8E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060848"/>
            <a:ext cx="7992888" cy="18722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13821"/>
              </a:avLst>
            </a:prstTxWarp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ДРУЗЬЯ МОЙДОДЫРА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30120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ВНЕКЛАССНОЕ МЕРОПРИЯТИЕ, 1-й класс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8052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ГБОУ гимназия № 652 Выборгского района г. СПб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623731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Преподаватель – организатор ОБЖ – Михайлова С. Ю.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4889865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Зубаст, а не кусается.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Как он называется?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13004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08920"/>
            <a:ext cx="5256584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5270161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Костяная спинка,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 брюшке -  щетинка.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 частоколу прыгала,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Всю грязь повыгнала.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brushing_teeth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0" y="3284984"/>
            <a:ext cx="628650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6409383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Хожу – брожу не по лесам,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 по усам и волосам,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 зубы у меня длинней,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Чем у волков и всех зверей.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6a34bef3a4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852936"/>
            <a:ext cx="6096000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4243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Гладко и душисто,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Моет очень чисто.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n3axb6ab3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6768752" cy="4320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7049750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Очень малы, видны через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микроскоп, бывают полезные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для человека, а бывают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очень опасные. Кто они?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tock-vector-vector-illustration-of-scary-fat-orange-bacteria-35218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45024"/>
            <a:ext cx="5256584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ilm_shot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56792"/>
            <a:ext cx="6705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7577011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ЧИСТОТА – ЗАЛОГ ЗДОРОВЬЯ!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oido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9400" y="0"/>
            <a:ext cx="6045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60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52936"/>
            <a:ext cx="60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У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61048"/>
            <a:ext cx="57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540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Ь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0"/>
            <a:ext cx="678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764704"/>
            <a:ext cx="710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48478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2132856"/>
            <a:ext cx="636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2852936"/>
            <a:ext cx="710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3501008"/>
            <a:ext cx="70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4365104"/>
            <a:ext cx="77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5157192"/>
            <a:ext cx="48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8384" y="5949280"/>
            <a:ext cx="670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 descr="3eb6118333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8280920" cy="623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316262023_img_6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5" y="833437"/>
            <a:ext cx="695325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144000" cy="7389440"/>
          </a:xfrm>
          <a:prstGeom prst="rect">
            <a:avLst/>
          </a:prstGeom>
        </p:spPr>
      </p:pic>
      <p:pic>
        <p:nvPicPr>
          <p:cNvPr id="4" name="Рисунок 3" descr="34e5e6087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276872"/>
            <a:ext cx="51845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-mojdody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468052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5447069" cy="7078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СОВЕТЫ ДЛЯ ГРЯЗНУЛИ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874656" cy="51125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Утром и вечером надо умываться, чистить зубы,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мыть уши и шею, принимать душ.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 реже одного раза в неделю мойся в ванне или в бане.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Всегда перед едой, после прогулки, после туалета, после работы мой руки с мылом.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Следи за чистотой ногтей, головы, за причёской.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Пользуйся только своим носовым платком, расчёской, зубной щёткой.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Содержи в чистоте обувь и одежду.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564904"/>
            <a:ext cx="590465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daa889cd539c67db0e0b8601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0324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60032" y="764704"/>
            <a:ext cx="3421129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МОЕМ, МОЕМ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797152"/>
            <a:ext cx="3096343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ТРУБОЧИСТА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6672"/>
            <a:ext cx="7200800" cy="59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417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469592" cy="76944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ВОПРОСЫ ДЛЯ ЧИСТЮЛИ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443944" cy="255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Я маленький, я гладенький,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Покорный, не спесивый.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Я в скачке пеной брызгаю,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Как дикий конь ретивый.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020529_1528_0001_ls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49080"/>
            <a:ext cx="4464496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801408</cp:lastModifiedBy>
  <cp:revision>11</cp:revision>
  <dcterms:created xsi:type="dcterms:W3CDTF">2012-10-09T16:52:18Z</dcterms:created>
  <dcterms:modified xsi:type="dcterms:W3CDTF">2012-11-25T11:09:09Z</dcterms:modified>
</cp:coreProperties>
</file>