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3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2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7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257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72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4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3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96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16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28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8FAD-8642-401F-BA4B-0765541E4566}" type="datetimeFigureOut">
              <a:rPr lang="ru-RU" smtClean="0"/>
              <a:t>10.12.2012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376F-6546-49A8-828B-3C5CE47AB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6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301208"/>
            <a:ext cx="7813593" cy="1296144"/>
          </a:xfrm>
        </p:spPr>
        <p:txBody>
          <a:bodyPr>
            <a:normAutofit/>
          </a:bodyPr>
          <a:lstStyle/>
          <a:p>
            <a:r>
              <a:rPr lang="ru-RU" b="1" dirty="0" smtClean="0"/>
              <a:t>Слайд №1</a:t>
            </a:r>
          </a:p>
          <a:p>
            <a:r>
              <a:rPr lang="ru-RU" b="1" dirty="0" smtClean="0"/>
              <a:t>Символ толерантности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360258" y="342655"/>
            <a:ext cx="8352927" cy="5112568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00094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980727"/>
            <a:ext cx="4896544" cy="43690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C:\Documents and Settings\Admin\Рабочий стол\папка толерантность\Синагога_Брашов_Румыния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648" y="476672"/>
            <a:ext cx="6408712" cy="576064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389391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C:\Documents and Settings\Admin\Рабочий стол\папка толерантность\Вильнюсь_костел_Св_Анны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576" y="476672"/>
            <a:ext cx="8064896" cy="576064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231141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9289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92888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53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7544" y="332656"/>
            <a:ext cx="8280920" cy="590465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60602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536" y="476672"/>
            <a:ext cx="8280920" cy="590465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77418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264" cy="79695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520" y="404664"/>
            <a:ext cx="8640961" cy="5904656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09552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32656"/>
            <a:ext cx="8496944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42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536" y="332656"/>
            <a:ext cx="8424936" cy="612068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92603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4" y="1124744"/>
            <a:ext cx="3672408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75656" y="476672"/>
            <a:ext cx="6480720" cy="597666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607115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268760"/>
            <a:ext cx="3240360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C:\Documents and Settings\Admin\Рабочий стол\папка толерантность\Спаса_на_крови_С_Петербург_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8" y="548680"/>
            <a:ext cx="4459932" cy="576064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294805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14887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 descr="C:\Documents and Settings\Admin\Рабочий стол\папка толерантность\Мечеть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3567" y="404664"/>
            <a:ext cx="7920881" cy="5832648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513001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Экран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МЯСНИКОВА</dc:creator>
  <cp:lastModifiedBy>МЯСНИКОВА</cp:lastModifiedBy>
  <cp:revision>3</cp:revision>
  <dcterms:created xsi:type="dcterms:W3CDTF">2012-12-10T12:08:23Z</dcterms:created>
  <dcterms:modified xsi:type="dcterms:W3CDTF">2012-12-10T12:35:14Z</dcterms:modified>
</cp:coreProperties>
</file>