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A51E92-B073-4273-8C56-A19E3F79E057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9C4857-0DDB-4784-B5BD-FD5ABB2C523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gif"/><Relationship Id="rId7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10" Type="http://schemas.openxmlformats.org/officeDocument/2006/relationships/image" Target="../media/image16.gif"/><Relationship Id="rId4" Type="http://schemas.openxmlformats.org/officeDocument/2006/relationships/image" Target="../media/image12.gi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КАРТИНКИ\Картинки\f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664373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1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35719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4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485778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14620"/>
            <a:ext cx="378618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Ира\Рабочий стол\для ролика\логотип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1828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2447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Documents and Settings\Ира\Мои документы\Мои рисунки\animatedflowers5_20080910_175205097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25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Ира\Мои документы\Мои рисунки\4b50ea9b69b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-304800"/>
            <a:ext cx="1752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828800"/>
            <a:ext cx="28194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3352800" y="228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9900"/>
                </a:solidFill>
                <a:latin typeface="Comic Sans MS" pitchFamily="66" charset="0"/>
              </a:rPr>
              <a:t>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6553200" y="4724400"/>
            <a:ext cx="1395413" cy="1752600"/>
            <a:chOff x="4416" y="2784"/>
            <a:chExt cx="879" cy="1104"/>
          </a:xfrm>
        </p:grpSpPr>
        <p:pic>
          <p:nvPicPr>
            <p:cNvPr id="5139" name="Picture 12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2928"/>
              <a:ext cx="80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416" y="2784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печаль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733800" y="228600"/>
            <a:ext cx="1419225" cy="2057400"/>
            <a:chOff x="2352" y="144"/>
            <a:chExt cx="894" cy="1296"/>
          </a:xfrm>
        </p:grpSpPr>
        <p:pic>
          <p:nvPicPr>
            <p:cNvPr id="5137" name="Picture 18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240"/>
              <a:ext cx="78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352" y="144"/>
              <a:ext cx="894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доброта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638800" y="381000"/>
            <a:ext cx="1524000" cy="1828800"/>
            <a:chOff x="3456" y="336"/>
            <a:chExt cx="960" cy="1152"/>
          </a:xfrm>
        </p:grpSpPr>
        <p:pic>
          <p:nvPicPr>
            <p:cNvPr id="5135" name="Picture 14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56" y="336"/>
              <a:ext cx="96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552" y="384"/>
              <a:ext cx="813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красота</a:t>
              </a:r>
            </a:p>
          </p:txBody>
        </p:sp>
      </p:grpSp>
      <p:pic>
        <p:nvPicPr>
          <p:cNvPr id="5125" name="Picture 5" descr="al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812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Documents and Settings\Ира\Мои документы\Мои рисунки\4b50ea9b69b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-228600"/>
            <a:ext cx="1417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Рисунок 9" descr="C:\Documents and Settings\Ира\Рабочий стол\Классный час\aafe169d24f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124200"/>
            <a:ext cx="1760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6" descr="C:\Documents and Settings\Ира\Рабочий стол\Классный час\4544b47e2b6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38400"/>
            <a:ext cx="22463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057400" y="685800"/>
            <a:ext cx="1371600" cy="1981200"/>
            <a:chOff x="1296" y="432"/>
            <a:chExt cx="864" cy="1248"/>
          </a:xfrm>
        </p:grpSpPr>
        <p:pic>
          <p:nvPicPr>
            <p:cNvPr id="5133" name="Picture 10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96" y="528"/>
              <a:ext cx="691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296" y="432"/>
              <a:ext cx="864" cy="3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радость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391400" y="2209800"/>
            <a:ext cx="1395413" cy="2133600"/>
            <a:chOff x="4464" y="1200"/>
            <a:chExt cx="879" cy="1344"/>
          </a:xfrm>
        </p:grpSpPr>
        <p:pic>
          <p:nvPicPr>
            <p:cNvPr id="5131" name="Picture 16" descr="Принцессы (анимированные аватары)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1296"/>
              <a:ext cx="749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464" y="1200"/>
              <a:ext cx="879" cy="33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дружба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0.0222 L 0.19549 -0.155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9 -0.15538 L 0.37882 -0.19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748712" cy="185896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                    </a:t>
            </a:r>
            <a:r>
              <a:rPr lang="en-US" sz="3600" dirty="0" smtClean="0">
                <a:solidFill>
                  <a:schemeClr val="tx1"/>
                </a:solidFill>
              </a:rPr>
              <a:t>      </a:t>
            </a:r>
            <a:r>
              <a:rPr lang="ru-RU" sz="3600" dirty="0" smtClean="0">
                <a:solidFill>
                  <a:schemeClr val="tx1"/>
                </a:solidFill>
              </a:rPr>
              <a:t>– </a:t>
            </a:r>
            <a:r>
              <a:rPr lang="ru-RU" sz="3600" dirty="0" smtClean="0">
                <a:solidFill>
                  <a:schemeClr val="tx1"/>
                </a:solidFill>
              </a:rPr>
              <a:t>близкие отношения, основанные на взаимном доверии, привязанности, общности интересов.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8" descr="childre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11362"/>
            <a:ext cx="5929355" cy="4846638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3214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172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345757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10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6477000" cy="1447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4109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НАСТОЯЩИЙ ДРУГ -</a:t>
            </a:r>
          </a:p>
        </p:txBody>
      </p:sp>
      <p:sp>
        <p:nvSpPr>
          <p:cNvPr id="7174" name="WordArt 11"/>
          <p:cNvSpPr>
            <a:spLocks noChangeArrowheads="1" noChangeShapeType="1" noTextEdit="1"/>
          </p:cNvSpPr>
          <p:nvPr/>
        </p:nvSpPr>
        <p:spPr bwMode="auto">
          <a:xfrm>
            <a:off x="4114800" y="16002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скромный</a:t>
            </a:r>
          </a:p>
        </p:txBody>
      </p:sp>
      <p:sp>
        <p:nvSpPr>
          <p:cNvPr id="7175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5029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доброжелательный</a:t>
            </a:r>
          </a:p>
        </p:txBody>
      </p:sp>
      <p:sp>
        <p:nvSpPr>
          <p:cNvPr id="7176" name="WordArt 13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общительный</a:t>
            </a:r>
          </a:p>
        </p:txBody>
      </p:sp>
      <p:sp>
        <p:nvSpPr>
          <p:cNvPr id="7177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352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отзывчивый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завистливый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04800" y="4267200"/>
            <a:ext cx="3433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равнодушный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276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хвастливый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895600" y="2514600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злой</a:t>
            </a:r>
          </a:p>
        </p:txBody>
      </p:sp>
      <p:sp>
        <p:nvSpPr>
          <p:cNvPr id="7182" name="WordArt 19"/>
          <p:cNvSpPr>
            <a:spLocks noChangeArrowheads="1" noChangeShapeType="1" noTextEdit="1"/>
          </p:cNvSpPr>
          <p:nvPr/>
        </p:nvSpPr>
        <p:spPr bwMode="auto">
          <a:xfrm>
            <a:off x="1828800" y="5943600"/>
            <a:ext cx="1981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добрый</a:t>
            </a: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жадный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  <p:bldP spid="4120" grpId="0" animBg="1"/>
      <p:bldP spid="4111" grpId="0" animBg="1"/>
      <p:bldP spid="4112" grpId="0" animBg="1"/>
      <p:bldP spid="4113" grpId="0" animBg="1"/>
      <p:bldP spid="4114" grpId="0" animBg="1"/>
      <p:bldP spid="4116" grpId="0" animBg="1"/>
      <p:bldP spid="4117" grpId="0" animBg="1"/>
      <p:bldP spid="4118" grpId="0" animBg="1"/>
      <p:bldP spid="4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229600" cy="55895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dirty="0"/>
              <a:t>Один за всех, и все за одного.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dirty="0"/>
              <a:t>Дружите, не обижайте друзей и всех, кто вас окружает.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dirty="0"/>
              <a:t>Уважайте друг друга и помогайте друг другу.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dirty="0"/>
              <a:t>Радуйтесь вместе с друзьями.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dirty="0"/>
              <a:t>В беде не оставляйте друзей, не подводите их, не обманывайте, не нарушайте своих обещаний.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dirty="0"/>
              <a:t>Берегите друзей, ведь друга потерять легко. Старый друг </a:t>
            </a:r>
            <a:r>
              <a:rPr lang="ru-RU" dirty="0" smtClean="0"/>
              <a:t>лучше </a:t>
            </a:r>
            <a:r>
              <a:rPr lang="ru-RU" dirty="0"/>
              <a:t>новых двух.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85728"/>
            <a:ext cx="874470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Основные законы дружбы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104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Слайд 1</vt:lpstr>
      <vt:lpstr>Слайд 2</vt:lpstr>
      <vt:lpstr>Слайд 3</vt:lpstr>
      <vt:lpstr>Слайд 4</vt:lpstr>
      <vt:lpstr>                           – близкие отношения, основанные на взаимном доверии, привязанности, общности интересов.</vt:lpstr>
      <vt:lpstr>Слайд 6</vt:lpstr>
      <vt:lpstr>Слайд 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Джалмухпмбетова</dc:creator>
  <cp:lastModifiedBy>Джалмухпмбетова</cp:lastModifiedBy>
  <cp:revision>7</cp:revision>
  <dcterms:created xsi:type="dcterms:W3CDTF">2001-12-31T22:20:05Z</dcterms:created>
  <dcterms:modified xsi:type="dcterms:W3CDTF">2001-12-31T23:22:14Z</dcterms:modified>
</cp:coreProperties>
</file>