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0" r:id="rId10"/>
    <p:sldId id="271" r:id="rId11"/>
    <p:sldId id="265" r:id="rId12"/>
    <p:sldId id="266" r:id="rId13"/>
    <p:sldId id="267" r:id="rId14"/>
    <p:sldId id="268" r:id="rId15"/>
    <p:sldId id="269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Урок чистоты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Учитель начальных классов Николаева Е.Н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5-tub-ru.yandex.net/i?id=404869654-3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2376264" cy="2232248"/>
          </a:xfrm>
          <a:prstGeom prst="rect">
            <a:avLst/>
          </a:prstGeom>
          <a:noFill/>
        </p:spPr>
      </p:pic>
      <p:pic>
        <p:nvPicPr>
          <p:cNvPr id="27652" name="Picture 4" descr="http://im2-tub-ru.yandex.net/i?id=420706706-4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836712"/>
            <a:ext cx="3456384" cy="2448272"/>
          </a:xfrm>
          <a:prstGeom prst="rect">
            <a:avLst/>
          </a:prstGeom>
          <a:noFill/>
        </p:spPr>
      </p:pic>
      <p:pic>
        <p:nvPicPr>
          <p:cNvPr id="27654" name="Picture 6" descr="http://im4-tub-ru.yandex.net/i?id=138687264-62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933056"/>
            <a:ext cx="3096344" cy="2664296"/>
          </a:xfrm>
          <a:prstGeom prst="rect">
            <a:avLst/>
          </a:prstGeom>
          <a:noFill/>
        </p:spPr>
      </p:pic>
      <p:pic>
        <p:nvPicPr>
          <p:cNvPr id="27656" name="Picture 8" descr="http://im8-tub-ru.yandex.net/i?id=51786362-10-16f-35546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077072"/>
            <a:ext cx="2952328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Красная Книга Республики Татарстан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1506" name="Picture 2" descr="http://im6-tub-ru.yandex.net/i?id=125262897-2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44824"/>
            <a:ext cx="2016224" cy="2952328"/>
          </a:xfrm>
          <a:prstGeom prst="rect">
            <a:avLst/>
          </a:prstGeom>
          <a:noFill/>
        </p:spPr>
      </p:pic>
      <p:pic>
        <p:nvPicPr>
          <p:cNvPr id="21508" name="Picture 4" descr="http://im7-tub-ru.yandex.net/i?id=340599578-49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04864"/>
            <a:ext cx="2625080" cy="2232248"/>
          </a:xfrm>
          <a:prstGeom prst="rect">
            <a:avLst/>
          </a:prstGeom>
          <a:noFill/>
        </p:spPr>
      </p:pic>
      <p:pic>
        <p:nvPicPr>
          <p:cNvPr id="21510" name="Picture 6" descr="http://im6-tub-ru.yandex.net/i?id=24120537-22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132856"/>
            <a:ext cx="2736304" cy="2088232"/>
          </a:xfrm>
          <a:prstGeom prst="rect">
            <a:avLst/>
          </a:prstGeom>
          <a:noFill/>
        </p:spPr>
      </p:pic>
      <p:pic>
        <p:nvPicPr>
          <p:cNvPr id="21512" name="Picture 8" descr="http://im5-tub-ru.yandex.net/i?id=168889979-68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581128"/>
            <a:ext cx="3816424" cy="2276872"/>
          </a:xfrm>
          <a:prstGeom prst="rect">
            <a:avLst/>
          </a:prstGeom>
          <a:noFill/>
        </p:spPr>
      </p:pic>
      <p:pic>
        <p:nvPicPr>
          <p:cNvPr id="21514" name="Picture 10" descr="http://im8-tub-ru.yandex.net/i?id=355867133-67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509120"/>
            <a:ext cx="3888432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Обитатели леса</a:t>
            </a:r>
            <a:endParaRPr lang="ru-RU" dirty="0"/>
          </a:p>
        </p:txBody>
      </p:sp>
      <p:pic>
        <p:nvPicPr>
          <p:cNvPr id="22530" name="Picture 2" descr="http://im2-tub-ru.yandex.net/i?id=407462034-5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04053"/>
            <a:ext cx="3816424" cy="4061251"/>
          </a:xfrm>
          <a:prstGeom prst="rect">
            <a:avLst/>
          </a:prstGeom>
          <a:noFill/>
        </p:spPr>
      </p:pic>
      <p:pic>
        <p:nvPicPr>
          <p:cNvPr id="22532" name="Picture 4" descr="http://im5-tub-ru.yandex.net/i?id=166172763-7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60848"/>
            <a:ext cx="4248472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3-tub-ru.yandex.net/i?id=95740331-44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2952328" cy="2592288"/>
          </a:xfrm>
          <a:prstGeom prst="rect">
            <a:avLst/>
          </a:prstGeom>
          <a:noFill/>
        </p:spPr>
      </p:pic>
      <p:pic>
        <p:nvPicPr>
          <p:cNvPr id="23556" name="Picture 4" descr="http://im0-tub-ru.yandex.net/i?id=39064548-0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764704"/>
            <a:ext cx="3456384" cy="2808312"/>
          </a:xfrm>
          <a:prstGeom prst="rect">
            <a:avLst/>
          </a:prstGeom>
          <a:noFill/>
        </p:spPr>
      </p:pic>
      <p:pic>
        <p:nvPicPr>
          <p:cNvPr id="23558" name="Picture 6" descr="http://im5-tub-ru.yandex.net/i?id=484793483-5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861048"/>
            <a:ext cx="2952328" cy="2448272"/>
          </a:xfrm>
          <a:prstGeom prst="rect">
            <a:avLst/>
          </a:prstGeom>
          <a:noFill/>
        </p:spPr>
      </p:pic>
      <p:pic>
        <p:nvPicPr>
          <p:cNvPr id="23560" name="Picture 8" descr="http://im4-tub-ru.yandex.net/i?id=65661121-7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005064"/>
            <a:ext cx="3456384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Обитатели водоемов</a:t>
            </a:r>
            <a:endParaRPr lang="ru-RU" dirty="0"/>
          </a:p>
        </p:txBody>
      </p:sp>
      <p:pic>
        <p:nvPicPr>
          <p:cNvPr id="24578" name="Picture 2" descr="http://im8-tub-ru.yandex.net/i?id=257422244-54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3024336" cy="2160240"/>
          </a:xfrm>
          <a:prstGeom prst="rect">
            <a:avLst/>
          </a:prstGeom>
          <a:noFill/>
        </p:spPr>
      </p:pic>
      <p:pic>
        <p:nvPicPr>
          <p:cNvPr id="24580" name="Picture 4" descr="http://im0-tub-ru.yandex.net/i?id=303912619-36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276872"/>
            <a:ext cx="3096344" cy="2088232"/>
          </a:xfrm>
          <a:prstGeom prst="rect">
            <a:avLst/>
          </a:prstGeom>
          <a:noFill/>
        </p:spPr>
      </p:pic>
      <p:pic>
        <p:nvPicPr>
          <p:cNvPr id="24582" name="Picture 6" descr="http://im4-tub-ru.yandex.net/i?id=103001201-17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725144"/>
            <a:ext cx="2880320" cy="1944216"/>
          </a:xfrm>
          <a:prstGeom prst="rect">
            <a:avLst/>
          </a:prstGeom>
          <a:noFill/>
        </p:spPr>
      </p:pic>
      <p:pic>
        <p:nvPicPr>
          <p:cNvPr id="24584" name="Picture 8" descr="http://im0-tub-ru.yandex.net/i?id=7628316-46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869160"/>
            <a:ext cx="3024336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Редкие виды животных</a:t>
            </a:r>
            <a:endParaRPr lang="ru-RU" dirty="0"/>
          </a:p>
        </p:txBody>
      </p:sp>
      <p:pic>
        <p:nvPicPr>
          <p:cNvPr id="25602" name="Picture 2" descr="http://im6-tub-ru.yandex.net/i?id=11681173-2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2592288" cy="2088232"/>
          </a:xfrm>
          <a:prstGeom prst="rect">
            <a:avLst/>
          </a:prstGeom>
          <a:noFill/>
        </p:spPr>
      </p:pic>
      <p:pic>
        <p:nvPicPr>
          <p:cNvPr id="25604" name="Picture 4" descr="http://im7-tub-ru.yandex.net/i?id=191556139-6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916832"/>
            <a:ext cx="2664296" cy="2160240"/>
          </a:xfrm>
          <a:prstGeom prst="rect">
            <a:avLst/>
          </a:prstGeom>
          <a:noFill/>
        </p:spPr>
      </p:pic>
      <p:pic>
        <p:nvPicPr>
          <p:cNvPr id="25606" name="Picture 6" descr="http://im7-tub-ru.yandex.net/i?id=169572212-3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221088"/>
            <a:ext cx="2808312" cy="2160240"/>
          </a:xfrm>
          <a:prstGeom prst="rect">
            <a:avLst/>
          </a:prstGeom>
          <a:noFill/>
        </p:spPr>
      </p:pic>
      <p:pic>
        <p:nvPicPr>
          <p:cNvPr id="25608" name="Picture 8" descr="http://im0-tub-ru.yandex.net/i?id=367150382-6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437112"/>
            <a:ext cx="2880320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885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Природа – великий и мудрый учитель. К сожалению еще многие равнодушны к красоте и гармонии природы. Может быть от того, что, не представляют, как бедна была бы жизнь без обилия  животных и растений, как они нужны, полезны, просто необходимы.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5300" dirty="0" smtClean="0">
                <a:solidFill>
                  <a:srgbClr val="FF0000"/>
                </a:solidFill>
              </a:rPr>
              <a:t>Наша задача – научиться читать книгу природы</a:t>
            </a:r>
            <a:endParaRPr lang="ru-RU" sz="53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4-tub-ru.yandex.net/i?id=133229241-6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632848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Баргузинский заповедник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11 января 1916 года в России был создан первый заповедник.</a:t>
            </a:r>
            <a:endParaRPr lang="ru-RU" sz="4000" dirty="0"/>
          </a:p>
        </p:txBody>
      </p:sp>
      <p:pic>
        <p:nvPicPr>
          <p:cNvPr id="1027" name="Picture 3" descr="C:\Users\Nikolaeva\Desktop\russia_27072009150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429000"/>
            <a:ext cx="5251747" cy="31305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Заповедник – это почти сказочный лес. Заповедники охраняются государством.</a:t>
            </a:r>
            <a:endParaRPr lang="ru-RU" dirty="0"/>
          </a:p>
        </p:txBody>
      </p:sp>
      <p:pic>
        <p:nvPicPr>
          <p:cNvPr id="2050" name="Picture 2" descr="C:\Users\Nikolaeva\Desktop\schneeha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3240360" cy="2603059"/>
          </a:xfrm>
          <a:prstGeom prst="rect">
            <a:avLst/>
          </a:prstGeom>
          <a:noFill/>
        </p:spPr>
      </p:pic>
      <p:pic>
        <p:nvPicPr>
          <p:cNvPr id="2051" name="Picture 3" descr="C:\Users\Nikolaeva\Desktop\BBCAP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919" y="3429000"/>
            <a:ext cx="3571081" cy="2540736"/>
          </a:xfrm>
          <a:prstGeom prst="rect">
            <a:avLst/>
          </a:prstGeom>
          <a:noFill/>
        </p:spPr>
      </p:pic>
      <p:pic>
        <p:nvPicPr>
          <p:cNvPr id="2052" name="Picture 4" descr="C:\Users\Nikolaeva\Desktop\1320674038_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717032"/>
            <a:ext cx="3168351" cy="2736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ikolaeva\Desktop\pomosh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076622"/>
            <a:ext cx="3923035" cy="2623530"/>
          </a:xfrm>
          <a:prstGeom prst="rect">
            <a:avLst/>
          </a:prstGeom>
          <a:noFill/>
        </p:spPr>
      </p:pic>
      <p:pic>
        <p:nvPicPr>
          <p:cNvPr id="3075" name="Picture 3" descr="C:\Users\Nikolaeva\Desktop\Stepnaya_kolyuc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4641786" cy="3096344"/>
          </a:xfrm>
          <a:prstGeom prst="rect">
            <a:avLst/>
          </a:prstGeom>
          <a:noFill/>
        </p:spPr>
      </p:pic>
      <p:pic>
        <p:nvPicPr>
          <p:cNvPr id="3077" name="Picture 5" descr="C:\Users\Nikolaeva\Desktop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76672"/>
            <a:ext cx="4067944" cy="3050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4449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Здесь никто не стреляет, не ловит бабочек, не рвет цветы и не губит деревья. В заповедниках запрещена не только охота и рыбалка, но и сбор ягод и грибов.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30580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Волжско-камский </a:t>
            </a:r>
            <a:r>
              <a:rPr lang="ru-RU" dirty="0" smtClean="0"/>
              <a:t>государственный природный биосферный заповедник</a:t>
            </a:r>
            <a:endParaRPr lang="ru-RU" dirty="0"/>
          </a:p>
        </p:txBody>
      </p:sp>
      <p:pic>
        <p:nvPicPr>
          <p:cNvPr id="4098" name="Picture 2" descr="C:\Users\Nikolaeva\Desktop\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174" y="2227263"/>
            <a:ext cx="8093274" cy="43700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Nikolaeva\Desktop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2590438" cy="2592288"/>
          </a:xfrm>
          <a:prstGeom prst="rect">
            <a:avLst/>
          </a:prstGeom>
          <a:noFill/>
        </p:spPr>
      </p:pic>
      <p:pic>
        <p:nvPicPr>
          <p:cNvPr id="5124" name="Picture 4" descr="C:\Users\Nikolaeva\Desktop\f20b12ebbdf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696072"/>
            <a:ext cx="3240360" cy="2161928"/>
          </a:xfrm>
          <a:prstGeom prst="rect">
            <a:avLst/>
          </a:prstGeom>
          <a:noFill/>
        </p:spPr>
      </p:pic>
      <p:pic>
        <p:nvPicPr>
          <p:cNvPr id="5125" name="Picture 5" descr="C:\Users\Nikolaeva\Desktop\1312141577_7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646865"/>
            <a:ext cx="3321894" cy="2211135"/>
          </a:xfrm>
          <a:prstGeom prst="rect">
            <a:avLst/>
          </a:prstGeom>
          <a:noFill/>
        </p:spPr>
      </p:pic>
      <p:pic>
        <p:nvPicPr>
          <p:cNvPr id="5126" name="Picture 6" descr="C:\Users\Nikolaeva\Desktop\1314194111_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8724" y="1340768"/>
            <a:ext cx="3165276" cy="2781920"/>
          </a:xfrm>
          <a:prstGeom prst="rect">
            <a:avLst/>
          </a:prstGeom>
          <a:noFill/>
        </p:spPr>
      </p:pic>
      <p:pic>
        <p:nvPicPr>
          <p:cNvPr id="5127" name="Picture 7" descr="C:\Users\Nikolaeva\Desktop\lar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348880"/>
            <a:ext cx="2777629" cy="2083222"/>
          </a:xfrm>
          <a:prstGeom prst="rect">
            <a:avLst/>
          </a:prstGeom>
          <a:noFill/>
        </p:spPr>
      </p:pic>
      <p:pic>
        <p:nvPicPr>
          <p:cNvPr id="5128" name="Picture 8" descr="C:\Users\Nikolaeva\Desktop\51505927_1258906611_linevo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0"/>
            <a:ext cx="3152055" cy="2171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Национальный парк «Нижняя Кама»</a:t>
            </a:r>
            <a:endParaRPr lang="ru-RU" sz="4000" dirty="0"/>
          </a:p>
        </p:txBody>
      </p:sp>
      <p:pic>
        <p:nvPicPr>
          <p:cNvPr id="20482" name="Picture 2" descr="http://www.vashsad.ua/rus/templates/vashsad_standart/images/reserves/rossiya/kama/kama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2160240" cy="1847851"/>
          </a:xfrm>
          <a:prstGeom prst="rect">
            <a:avLst/>
          </a:prstGeom>
          <a:noFill/>
        </p:spPr>
      </p:pic>
      <p:pic>
        <p:nvPicPr>
          <p:cNvPr id="20484" name="Picture 4" descr="http://www.samaragid.ru/image/1320250055_7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44824"/>
            <a:ext cx="4248472" cy="4320480"/>
          </a:xfrm>
          <a:prstGeom prst="rect">
            <a:avLst/>
          </a:prstGeom>
          <a:noFill/>
        </p:spPr>
      </p:pic>
      <p:pic>
        <p:nvPicPr>
          <p:cNvPr id="20486" name="Picture 6" descr="http://www.floranimal.ru/national/images/6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1916832"/>
            <a:ext cx="2123728" cy="2016224"/>
          </a:xfrm>
          <a:prstGeom prst="rect">
            <a:avLst/>
          </a:prstGeom>
          <a:noFill/>
        </p:spPr>
      </p:pic>
      <p:pic>
        <p:nvPicPr>
          <p:cNvPr id="20488" name="Picture 8" descr="http://www.vashsad.ua/rus/templates/vashsad_standart/images/reserves/rossiya/kama/kama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77072"/>
            <a:ext cx="1847850" cy="1847851"/>
          </a:xfrm>
          <a:prstGeom prst="rect">
            <a:avLst/>
          </a:prstGeom>
          <a:noFill/>
        </p:spPr>
      </p:pic>
      <p:pic>
        <p:nvPicPr>
          <p:cNvPr id="20490" name="Picture 10" descr="http://www.chelnyltd.ru/images/catalog/zapovad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4437112"/>
            <a:ext cx="1905000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3-tub-ru.yandex.net/i?id=288523392-2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2304256" cy="1872208"/>
          </a:xfrm>
          <a:prstGeom prst="rect">
            <a:avLst/>
          </a:prstGeom>
          <a:noFill/>
        </p:spPr>
      </p:pic>
      <p:pic>
        <p:nvPicPr>
          <p:cNvPr id="26628" name="Picture 4" descr="http://im5-tub-ru.yandex.net/i?id=262739785-4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04664"/>
            <a:ext cx="2160240" cy="2016224"/>
          </a:xfrm>
          <a:prstGeom prst="rect">
            <a:avLst/>
          </a:prstGeom>
          <a:noFill/>
        </p:spPr>
      </p:pic>
      <p:pic>
        <p:nvPicPr>
          <p:cNvPr id="26630" name="Picture 6" descr="http://im2-tub-ru.yandex.net/i?id=473072034-5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76672"/>
            <a:ext cx="2304256" cy="1944216"/>
          </a:xfrm>
          <a:prstGeom prst="rect">
            <a:avLst/>
          </a:prstGeom>
          <a:noFill/>
        </p:spPr>
      </p:pic>
      <p:pic>
        <p:nvPicPr>
          <p:cNvPr id="26632" name="Picture 8" descr="http://im4-tub-ru.yandex.net/i?id=593554664-5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284984"/>
            <a:ext cx="2526407" cy="2160240"/>
          </a:xfrm>
          <a:prstGeom prst="rect">
            <a:avLst/>
          </a:prstGeom>
          <a:noFill/>
        </p:spPr>
      </p:pic>
      <p:pic>
        <p:nvPicPr>
          <p:cNvPr id="26634" name="Picture 10" descr="http://im3-tub-ru.yandex.net/i?id=564117935-20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212976"/>
            <a:ext cx="2304256" cy="2160240"/>
          </a:xfrm>
          <a:prstGeom prst="rect">
            <a:avLst/>
          </a:prstGeom>
          <a:noFill/>
        </p:spPr>
      </p:pic>
      <p:pic>
        <p:nvPicPr>
          <p:cNvPr id="26636" name="Picture 12" descr="http://im2-tub-ru.yandex.net/i?id=72049797-38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3284984"/>
            <a:ext cx="2520280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</TotalTime>
  <Words>134</Words>
  <Application>Microsoft Office PowerPoint</Application>
  <PresentationFormat>Экран (4:3)</PresentationFormat>
  <Paragraphs>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Урок чистоты</vt:lpstr>
      <vt:lpstr>Баргузинский заповедник</vt:lpstr>
      <vt:lpstr>Слайд 3</vt:lpstr>
      <vt:lpstr>Слайд 4</vt:lpstr>
      <vt:lpstr>Здесь никто не стреляет, не ловит бабочек, не рвет цветы и не губит деревья. В заповедниках запрещена не только охота и рыбалка, но и сбор ягод и грибов.</vt:lpstr>
      <vt:lpstr>Волжско-камский государственный природный биосферный заповедник</vt:lpstr>
      <vt:lpstr>Слайд 7</vt:lpstr>
      <vt:lpstr>Национальный парк «Нижняя Кама»</vt:lpstr>
      <vt:lpstr>Слайд 9</vt:lpstr>
      <vt:lpstr>Слайд 10</vt:lpstr>
      <vt:lpstr>Красная Книга Республики Татарстан</vt:lpstr>
      <vt:lpstr>Обитатели леса</vt:lpstr>
      <vt:lpstr>Слайд 13</vt:lpstr>
      <vt:lpstr>Обитатели водоемов</vt:lpstr>
      <vt:lpstr>Редкие виды животных</vt:lpstr>
      <vt:lpstr>Природа – великий и мудрый учитель. К сожалению еще многие равнодушны к красоте и гармонии природы. Может быть от того, что, не представляют, как бедна была бы жизнь без обилия  животных и растений, как они нужны, полезны, просто необходимы.   Наша задача – научиться читать книгу природы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чистоты</dc:title>
  <dc:creator>Nikolaeva</dc:creator>
  <cp:lastModifiedBy>Nikolaeva</cp:lastModifiedBy>
  <cp:revision>13</cp:revision>
  <dcterms:created xsi:type="dcterms:W3CDTF">2013-01-15T15:50:01Z</dcterms:created>
  <dcterms:modified xsi:type="dcterms:W3CDTF">2013-01-15T17:59:43Z</dcterms:modified>
</cp:coreProperties>
</file>