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72" r:id="rId12"/>
    <p:sldId id="266" r:id="rId13"/>
    <p:sldId id="273" r:id="rId14"/>
    <p:sldId id="268" r:id="rId15"/>
    <p:sldId id="275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303AA-FD23-42F1-A51B-CD89D402D8B2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9DFF7-6EE4-4F7D-8A17-9150C98D7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9DFF7-6EE4-4F7D-8A17-9150C98D71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9DFF7-6EE4-4F7D-8A17-9150C98D717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052736"/>
            <a:ext cx="79208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Высоко-высоко в горах жил пастух. Однажды в ненастную ночь к нему постучали трое.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-Хижина у меня маленькая, войдет только один. А кто вы? – спросил пастух.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Мы – </a:t>
            </a: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дружба, счастье и богатство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Кому открыть дверь – выбирай сам!</a:t>
            </a:r>
          </a:p>
          <a:p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Пастух выбрал дружбу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Вошла дружба, пришло счастье, появилось и богатство.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412776"/>
            <a:ext cx="79208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Постараемся помочь тем ребятам, у которых еще не очень хорошо получается дружить.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645024"/>
            <a:ext cx="7776864" cy="26642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Правильно ли поступил Коля?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-Как должен был повести себя Вася?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-Как повели бы себя вы?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-Как поступил Вася?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-Что он должен был сделать, чтоб избежать ссоры?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-Что не должен был делать Коля?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-Какой вывод можно сделать? 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0"/>
            <a:ext cx="7776864" cy="264850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/>
            <a:endParaRPr lang="ru-RU" sz="39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1 ситуация.</a:t>
            </a:r>
          </a:p>
          <a:p>
            <a:pPr algn="l"/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Коля в раздевалке вешал своё пальто, его случайно толкнул Вася. Коля тоже толкнул Васю.</a:t>
            </a:r>
            <a:endParaRPr lang="en-US" sz="39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340768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Надо быть вежливым и аккуратным, тогда можно будет избежать ссоры.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501008"/>
            <a:ext cx="7848872" cy="26642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l" eaLnBrk="0" fontAlgn="base" hangingPunct="0">
              <a:spcAft>
                <a:spcPct val="0"/>
              </a:spcAft>
            </a:pP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-Почему обижались ребята?</a:t>
            </a: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можно посоветовать девочкам?</a:t>
            </a: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в таком случае, чтоб не возникло ссоры можно посоветовать ребятам?</a:t>
            </a: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cap="none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-Какой вывод можно сделать из этой ситуации?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7848872" cy="3096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ситуация.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3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Таня с Наташей очень любили шушукаться, когда находились рядом с другими ребятами. И ребята обижались на них.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16832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Если вы находитесь среди ребят, то секретов быть не должно. Больше двух – говорим вслух.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717032"/>
            <a:ext cx="7776864" cy="29523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 чувствовал  при  этом  Петя?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-Права  ли  Лена?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-Как  нужно  было  поступить  Лене, чтоб не  обидеть  Петю?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-Какой  вывод  можно  сделать  из  этой ситуации?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7776864" cy="28803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l"/>
            <a:endParaRPr lang="ru-RU" sz="4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3 ситуация.</a:t>
            </a:r>
          </a:p>
          <a:p>
            <a:pPr algn="l"/>
            <a:r>
              <a:rPr lang="ru-RU" sz="4700" b="1" i="1" dirty="0" smtClean="0">
                <a:latin typeface="Times New Roman" pitchFamily="18" charset="0"/>
                <a:cs typeface="Times New Roman" pitchFamily="18" charset="0"/>
              </a:rPr>
              <a:t>Лена ни за что не хотела сидеть с Петей за одной партой и говорила об этом всем.</a:t>
            </a:r>
            <a:endParaRPr lang="ru-RU" sz="47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24744"/>
            <a:ext cx="79208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Если тебе кто-то не симпатичен, не нужно об этом рассказывать всем. Это может обидеть этого человека.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836712"/>
            <a:ext cx="7848873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1.Что такое дружба?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Кого можно назвать настоящим другом?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Какими качествами должен обладать настоящий друг? Каких друзей нам хотелось бы иметь?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Определим законы (правила) дружбы.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Постараемся помочь тем ребятам, у которых еще не очень хорошо получается дружить.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242088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Что такое дружба?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7848873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Итак, сегодня мы постараемся выяснить: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такое дружба?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Кого можно назвать настоящим другом?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Какими качествами должен обладать настоящий друг? Каких друзей нам хотелось бы иметь?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Определим законы (правила) дружбы.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Постараемся помочь тем ребятам, у которых еще не очень хорошо получается дружить.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08720"/>
            <a:ext cx="799288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дружба?</a:t>
            </a:r>
            <a:endParaRPr lang="en-US" sz="36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Дружба – это близкие отношения, основанные на взаимном доверии, привязанности, общих интересах. (Словарь С.И. Ожегова)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Дружба – это высшая степень товарищества.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7776864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Опросник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1.Есть ли у тебя друг?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Да   - </a:t>
            </a:r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3200" b="1" u="sng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-0 </a:t>
            </a:r>
            <a:r>
              <a:rPr lang="ru-RU" sz="3200" b="1" u="sng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2.Где ты встретил своего друга?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во дворе, в классе, в кружке, секции, другое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3.Можешь ли ты доверить тайну своему другу?                         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Да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- 16 чел.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– 0 чел.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4.Какими качествами должен обладать друг?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799288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Кого можно назвать настоящим другом?</a:t>
            </a:r>
            <a:endParaRPr lang="en-US" sz="36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Друг – это человек, который тревожится, волнуется, переживает и радуется за своего друга, т.е. несет ответственность за другого.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Друг – это человек, который связан с кем-нибудь дружбой.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332656"/>
            <a:ext cx="78488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Какими качествами должен обладать настоящий друг? Каких друзей нам хотелось бы иметь?</a:t>
            </a:r>
            <a:endParaRPr lang="en-US" sz="32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Качества: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доброта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надежность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верность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честность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преданность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7848873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Памятка  «Законы дружбы»</a:t>
            </a:r>
            <a:endParaRPr lang="en-US" sz="32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Уступать;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бояться просить прощения, если     обидел друга;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грубить;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злиться;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жадничать;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Помогать другу;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Быть честным;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Помогать другу в беде;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7920881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Делить с другом радость;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смеяться над недостатками друга;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Останови друга, если он делает что-то плохое;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Умей принять помощь, совет, не обижайся на критику;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Умей признать свои ошибки, помириться с другом;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предавай своего друга;</a:t>
            </a:r>
          </a:p>
          <a:p>
            <a:pPr lvl="0">
              <a:buFont typeface="Wingdings" pitchFamily="2" charset="2"/>
              <a:buChar char="ü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Относись к своему другу так, как тебе хотелось бы, чтоб относились к тебе.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259</TotalTime>
  <Words>589</Words>
  <Application>Microsoft Office PowerPoint</Application>
  <PresentationFormat>Экран (4:3)</PresentationFormat>
  <Paragraphs>75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Правильно ли поступил Коля? -Как должен был повести себя Вася? -Как повели бы себя вы? -Как поступил Вася? -Что он должен был сделать, чтоб избежать ссоры? -Что не должен был делать Коля? -Какой вывод можно сделать?  </vt:lpstr>
      <vt:lpstr>Слайд 12</vt:lpstr>
      <vt:lpstr>-Почему обижались ребята? -Что можно посоветовать девочкам? -Что в таком случае, чтоб не возникло ссоры можно посоветовать ребятам? -Какой вывод можно сделать из этой ситуации?</vt:lpstr>
      <vt:lpstr>Слайд 14</vt:lpstr>
      <vt:lpstr>-Что  чувствовал  при  этом  Петя? -Права  ли  Лена? -Как  нужно  было  поступить  Лене, чтоб не  обидеть  Петю? -Какой  вывод  можно  сделать  из  этой ситуации? 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Палтус</dc:creator>
  <cp:lastModifiedBy>Палтус</cp:lastModifiedBy>
  <cp:revision>23</cp:revision>
  <dcterms:created xsi:type="dcterms:W3CDTF">2010-11-27T05:52:15Z</dcterms:created>
  <dcterms:modified xsi:type="dcterms:W3CDTF">2010-12-11T09:43:16Z</dcterms:modified>
</cp:coreProperties>
</file>