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D6AB-6D74-41C6-91DA-5356E776067F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904FB-B733-4B49-808C-7B67B07D09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D6AB-6D74-41C6-91DA-5356E776067F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904FB-B733-4B49-808C-7B67B07D0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D6AB-6D74-41C6-91DA-5356E776067F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904FB-B733-4B49-808C-7B67B07D0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D6AB-6D74-41C6-91DA-5356E776067F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904FB-B733-4B49-808C-7B67B07D0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D6AB-6D74-41C6-91DA-5356E776067F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4B904FB-B733-4B49-808C-7B67B07D0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D6AB-6D74-41C6-91DA-5356E776067F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904FB-B733-4B49-808C-7B67B07D0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D6AB-6D74-41C6-91DA-5356E776067F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904FB-B733-4B49-808C-7B67B07D0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D6AB-6D74-41C6-91DA-5356E776067F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904FB-B733-4B49-808C-7B67B07D0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D6AB-6D74-41C6-91DA-5356E776067F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904FB-B733-4B49-808C-7B67B07D0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D6AB-6D74-41C6-91DA-5356E776067F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904FB-B733-4B49-808C-7B67B07D0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1D6AB-6D74-41C6-91DA-5356E776067F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B904FB-B733-4B49-808C-7B67B07D0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521D6AB-6D74-41C6-91DA-5356E776067F}" type="datetimeFigureOut">
              <a:rPr lang="ru-RU" smtClean="0"/>
              <a:pPr/>
              <a:t>04.05.2011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B904FB-B733-4B49-808C-7B67B07D0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onesong.com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storyonesong.com/wp-content/2010/09/Leonid-Bykov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2;&#1083;&#1072;&#1076;&#1080;&#1084;&#1080;&#1088;\&#1056;&#1072;&#1073;&#1086;&#1095;&#1080;&#1081;%20&#1089;&#1090;&#1086;&#1083;\&#1089;&#1084;&#1091;&#1075;&#1083;&#1103;&#1085;&#1082;&#1072;.mp3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officeimg.vo.msecnd.net/ru-ru/templates/TR01036264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700" b="1" dirty="0">
                <a:hlinkClick r:id="rId3"/>
              </a:rPr>
              <a:t>История одной песни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2519394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Песня «Смуглянка». 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officeimg.vo.msecnd.net/ru-ru/templates/TR01036264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Смугля́нка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» - 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23527" y="1035150"/>
            <a:ext cx="8820473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советская песня на слова </a:t>
            </a:r>
            <a:r>
              <a:rPr kumimoji="0" lang="ru-RU" sz="5400" b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Якова Захаровича Шведова 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музыку Анатолия Григорьевича Новикова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officeimg.vo.msecnd.net/ru-ru/templates/TR01036264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Смугля́нка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836712"/>
            <a:ext cx="4690864" cy="547264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Песня была частью сюиты, написанной композитором А. Новиковым и поэтом </a:t>
            </a:r>
            <a:r>
              <a:rPr lang="ru-RU" sz="2400" dirty="0" err="1" smtClean="0">
                <a:solidFill>
                  <a:srgbClr val="002060"/>
                </a:solidFill>
              </a:rPr>
              <a:t>Яковым</a:t>
            </a:r>
            <a:r>
              <a:rPr lang="ru-RU" sz="2400" dirty="0" smtClean="0">
                <a:solidFill>
                  <a:srgbClr val="002060"/>
                </a:solidFill>
              </a:rPr>
              <a:t> Шведовым в 1940году по заказу ансамбля Киевского Особого военного округа. В ней воспевалась девушка-партизанка времён гражданской войны. А вся сюита посвящалась Григорию Ивановичу Котовскому. Однако песня в довоенные годы так и не исполнялась. Клавир её был потерян. У авторов остались только черновики</a:t>
            </a:r>
            <a:r>
              <a:rPr lang="ru-RU" sz="1600" dirty="0" smtClean="0">
                <a:solidFill>
                  <a:srgbClr val="002060"/>
                </a:solidFill>
              </a:rPr>
              <a:t>. </a:t>
            </a:r>
            <a:endParaRPr lang="ru-RU" sz="24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2051" name="Picture 3" descr="C:\Documents and Settings\Владимир\Рабочий стол\Мои рисунки\Novikov_A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73016"/>
            <a:ext cx="2736304" cy="3024336"/>
          </a:xfrm>
          <a:prstGeom prst="rect">
            <a:avLst/>
          </a:prstGeom>
          <a:noFill/>
        </p:spPr>
      </p:pic>
      <p:pic>
        <p:nvPicPr>
          <p:cNvPr id="2052" name="Picture 4" descr="C:\Documents and Settings\Владимир\Рабочий стол\Мои рисунки\шведо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64424"/>
            <a:ext cx="2736304" cy="30645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67544" y="2996952"/>
            <a:ext cx="150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Яков Шведов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6237312"/>
            <a:ext cx="2329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Анатолий Новиков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fficeimg.vo.msecnd.net/ru-ru/templates/TR01036264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Владимир\Рабочий стол\Мои рисунки\galle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124744"/>
            <a:ext cx="3096344" cy="28083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16016" y="764704"/>
            <a:ext cx="42484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Композитор вспомнил об этой песне четыре года спустя, когда ему позвонил художественный руководитель Краснознамённого ансамбля А.В. Александров и попросил показать песни для новой программы этого прославленного художественного коллектива. В числе других Новиков показал и «Смуглянку», которую прихватил на всякий случай. Но именно она и понравилась Александрову, который тут же начал её разучивать с хором и солистами.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188640"/>
            <a:ext cx="2664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«</a:t>
            </a:r>
            <a:r>
              <a:rPr lang="ru-RU" sz="3200" b="1" dirty="0" err="1" smtClean="0">
                <a:solidFill>
                  <a:schemeClr val="accent5">
                    <a:lumMod val="75000"/>
                  </a:schemeClr>
                </a:solidFill>
              </a:rPr>
              <a:t>Смугля́нка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  <a:endParaRPr lang="ru-RU" sz="3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officeimg.vo.msecnd.net/ru-ru/templates/TR01036264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571184" cy="4248472"/>
          </a:xfrm>
        </p:spPr>
        <p:txBody>
          <a:bodyPr>
            <a:normAutofit/>
          </a:bodyPr>
          <a:lstStyle/>
          <a:p>
            <a:pPr algn="l"/>
            <a:r>
              <a:rPr lang="ru-RU" sz="2000" b="0" dirty="0" smtClean="0">
                <a:solidFill>
                  <a:srgbClr val="002060"/>
                </a:solidFill>
                <a:effectLst/>
              </a:rPr>
              <a:t>Впервые ансамбль спел песню в Концертном зале </a:t>
            </a:r>
            <a:r>
              <a:rPr lang="ru-RU" sz="2000" b="0" dirty="0" smtClean="0">
                <a:solidFill>
                  <a:srgbClr val="002060"/>
                </a:solidFill>
                <a:effectLst/>
              </a:rPr>
              <a:t>имени Чайковского в </a:t>
            </a:r>
            <a:r>
              <a:rPr lang="ru-RU" sz="2000" b="0" u="sng" dirty="0" smtClean="0">
                <a:solidFill>
                  <a:srgbClr val="002060"/>
                </a:solidFill>
                <a:effectLst/>
              </a:rPr>
              <a:t>1944году </a:t>
            </a:r>
            <a:r>
              <a:rPr lang="ru-RU" sz="2000" b="0" dirty="0" smtClean="0">
                <a:solidFill>
                  <a:srgbClr val="002060"/>
                </a:solidFill>
                <a:effectLst/>
              </a:rPr>
              <a:t>Запевал </a:t>
            </a:r>
            <a:r>
              <a:rPr lang="ru-RU" sz="2000" b="0" dirty="0" smtClean="0">
                <a:solidFill>
                  <a:srgbClr val="002060"/>
                </a:solidFill>
                <a:effectLst/>
              </a:rPr>
              <a:t>её солист Краснознамённого ансамбля </a:t>
            </a:r>
            <a:r>
              <a:rPr lang="ru-RU" sz="2000" b="0" dirty="0" smtClean="0">
                <a:solidFill>
                  <a:srgbClr val="002060"/>
                </a:solidFill>
                <a:effectLst/>
              </a:rPr>
              <a:t>Николай Устинов , </a:t>
            </a:r>
            <a:r>
              <a:rPr lang="ru-RU" sz="2000" b="0" dirty="0" smtClean="0">
                <a:solidFill>
                  <a:srgbClr val="002060"/>
                </a:solidFill>
                <a:effectLst/>
              </a:rPr>
              <a:t>которому песня эта в значительной степени обязана своим успехом. Концерт транслировался по радио. «Смуглянку» услышало, таким образом, очень много людей. Её подхватили в тылу и на фронте. Песня, в которой говорилось о событиях войны гражданской, была воспринята как песня о тех, кто героически боролся за освобождение многострадальной </a:t>
            </a:r>
            <a:r>
              <a:rPr lang="ru-RU" sz="2000" b="0" dirty="0" smtClean="0">
                <a:solidFill>
                  <a:srgbClr val="002060"/>
                </a:solidFill>
                <a:effectLst/>
              </a:rPr>
              <a:t>молдавской земли </a:t>
            </a:r>
            <a:r>
              <a:rPr lang="ru-RU" sz="2000" b="0" dirty="0" smtClean="0">
                <a:solidFill>
                  <a:srgbClr val="002060"/>
                </a:solidFill>
                <a:effectLst/>
              </a:rPr>
              <a:t>в </a:t>
            </a:r>
            <a:r>
              <a:rPr lang="ru-RU" sz="2000" b="0" dirty="0" smtClean="0">
                <a:solidFill>
                  <a:srgbClr val="002060"/>
                </a:solidFill>
                <a:effectLst/>
              </a:rPr>
              <a:t>Великую Отечественную войну.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officeimg.vo.msecnd.net/ru-ru/templates/TR01036264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1484784"/>
            <a:ext cx="3898776" cy="2736304"/>
          </a:xfrm>
        </p:spPr>
        <p:txBody>
          <a:bodyPr>
            <a:noAutofit/>
          </a:bodyPr>
          <a:lstStyle/>
          <a:p>
            <a:pPr algn="l"/>
            <a:r>
              <a:rPr lang="ru-RU" sz="1400" b="0" dirty="0" smtClean="0">
                <a:solidFill>
                  <a:schemeClr val="bg1"/>
                </a:solidFill>
                <a:effectLst/>
              </a:rPr>
              <a:t>В 1973 году Леонид Фёдорович Быков снял свой шедевр на все времена, без показа которого не обходится ни один День Победы, — фильм «В бой идут одни старики», — где, будучи режиссёром и исполнителем главной роли, спел и «Смуглянку». Согласно легенде, впервые эту песню Быков услышал в поезде, где её пели двое военных, ехавших в Молдавию на могилы своих боевых товарищей, и настолько "Смуглянка" запала актёру в душу, что ни о каком другом гимне «поющей эскадрильи» не могло быть и речи. Сам Быков всегда мечтал стать лётчиком, даже поступал в лётное училище по окончании средней школы, но не прошёл из-за маленького роста. Зато в ряды курсантов приняли его лучшего друга Виктора </a:t>
            </a:r>
            <a:r>
              <a:rPr lang="ru-RU" sz="1400" b="0" dirty="0" err="1" smtClean="0">
                <a:solidFill>
                  <a:schemeClr val="bg1"/>
                </a:solidFill>
                <a:effectLst/>
              </a:rPr>
              <a:t>Щедронова</a:t>
            </a:r>
            <a:r>
              <a:rPr lang="ru-RU" sz="1400" b="0" dirty="0" smtClean="0">
                <a:solidFill>
                  <a:schemeClr val="bg1"/>
                </a:solidFill>
                <a:effectLst/>
              </a:rPr>
              <a:t>. </a:t>
            </a:r>
            <a:endParaRPr lang="ru-RU" sz="1400" b="0" dirty="0">
              <a:solidFill>
                <a:schemeClr val="bg1"/>
              </a:solidFill>
              <a:effectLst/>
            </a:endParaRPr>
          </a:p>
        </p:txBody>
      </p:sp>
      <p:pic>
        <p:nvPicPr>
          <p:cNvPr id="5" name="Рисунок 4" descr="Леонид Фёдорович Быков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4664"/>
            <a:ext cx="381642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officeimg.vo.msecnd.net/ru-ru/templates/TR01036264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C:\Documents and Settings\Владимир\Рабочий стол\Мои рисунки\эскадриль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82600"/>
            <a:ext cx="4392488" cy="40985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860032" y="476672"/>
            <a:ext cx="38164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Через полгода Виктор попал на фронт, а 11 апреля 1945 года погиб в Чехословакии. Через двадцать лет Быков написал сценарий к своему лучшему фильму «В бой идут одни старики», где погибшего Виктора он воплотил в образе Смуглянки, не изменив даже фамилии — лейтенант </a:t>
            </a:r>
            <a:r>
              <a:rPr lang="ru-RU" dirty="0" err="1" smtClean="0">
                <a:solidFill>
                  <a:schemeClr val="bg1"/>
                </a:solidFill>
              </a:rPr>
              <a:t>Щедронов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4644008" y="3019907"/>
            <a:ext cx="449999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Именно фильм гениального Леонида Быкова явился главной и судьбоносной вехой в бессмертном шествии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"Смуглянки"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не только по нашей великой Родине, но и по многим странам мира на всех континентах.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http://officeimg.vo.msecnd.net/ru-ru/templates/TR010362640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Как-то летом на рассвете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Заглянул в соседний сад,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Там </a:t>
            </a:r>
            <a:r>
              <a:rPr lang="ru-RU" sz="1600" dirty="0" smtClean="0">
                <a:solidFill>
                  <a:schemeClr val="bg1"/>
                </a:solidFill>
              </a:rPr>
              <a:t>смуглянка-молдаванка</a:t>
            </a:r>
            <a:endParaRPr lang="ru-RU" sz="16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Собирает виноград.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Я краснею, я бледнею,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Захотелось вдруг сказать: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"Станем над рекою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Зорьки летние встречать".</a:t>
            </a:r>
          </a:p>
          <a:p>
            <a:pPr>
              <a:buNone/>
            </a:pPr>
            <a:r>
              <a:rPr lang="ru-RU" sz="1600" dirty="0" err="1" smtClean="0">
                <a:solidFill>
                  <a:schemeClr val="bg1"/>
                </a:solidFill>
              </a:rPr>
              <a:t>Раскудрявый</a:t>
            </a:r>
            <a:r>
              <a:rPr lang="ru-RU" sz="1600" dirty="0" smtClean="0">
                <a:solidFill>
                  <a:schemeClr val="bg1"/>
                </a:solidFill>
              </a:rPr>
              <a:t> клен зеленый, лист резной,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Я влюбленный и смущенный пред тобой,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Клен зеленый, да клен кудрявый,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Да </a:t>
            </a:r>
            <a:r>
              <a:rPr lang="ru-RU" sz="1600" dirty="0" err="1" smtClean="0">
                <a:solidFill>
                  <a:schemeClr val="bg1"/>
                </a:solidFill>
              </a:rPr>
              <a:t>раскудрявый</a:t>
            </a:r>
            <a:r>
              <a:rPr lang="ru-RU" sz="1600" dirty="0" smtClean="0">
                <a:solidFill>
                  <a:schemeClr val="bg1"/>
                </a:solidFill>
              </a:rPr>
              <a:t>, резной!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А смуглянка-молдаванка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Отвечала парню в лад: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"Партизанский молдаванский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Собираем мы отряд.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Нынче рано партизаны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Дом покинули родной,—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Ждет тебя дорога</a:t>
            </a:r>
          </a:p>
          <a:p>
            <a:pPr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К партизанам в лес густой".</a:t>
            </a: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332656"/>
            <a:ext cx="403244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Раскудрявый</a:t>
            </a:r>
            <a:r>
              <a:rPr lang="ru-RU" dirty="0" smtClean="0">
                <a:solidFill>
                  <a:schemeClr val="bg1"/>
                </a:solidFill>
              </a:rPr>
              <a:t> клен зеленый, лист резной,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Я влюбленный и смущенный пред тобой,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Клен зеленый, да клен кудрявый,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Да </a:t>
            </a:r>
            <a:r>
              <a:rPr lang="ru-RU" dirty="0" err="1" smtClean="0">
                <a:solidFill>
                  <a:schemeClr val="bg1"/>
                </a:solidFill>
              </a:rPr>
              <a:t>раскудрявый</a:t>
            </a:r>
            <a:r>
              <a:rPr lang="ru-RU" dirty="0" smtClean="0">
                <a:solidFill>
                  <a:schemeClr val="bg1"/>
                </a:solidFill>
              </a:rPr>
              <a:t>, резной!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 смуглянка-молдаванка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 тропинке в лес ушла.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том обиду я увидел,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Что с собой не позвала.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 смуглянке-молдаванке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Часто думал по ночам...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Вдруг свою смуглянку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Я в отряде повстречал!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Раскудрявый</a:t>
            </a:r>
            <a:r>
              <a:rPr lang="ru-RU" dirty="0" smtClean="0">
                <a:solidFill>
                  <a:schemeClr val="bg1"/>
                </a:solidFill>
              </a:rPr>
              <a:t> клен зеленый, лист резной,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Здравствуй, парень, мой хороший, мой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Клен зеленый, да клен кудрявый,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Да </a:t>
            </a:r>
            <a:r>
              <a:rPr lang="ru-RU" dirty="0" err="1" smtClean="0">
                <a:solidFill>
                  <a:schemeClr val="bg1"/>
                </a:solidFill>
              </a:rPr>
              <a:t>раскудрявый</a:t>
            </a:r>
            <a:r>
              <a:rPr lang="ru-RU" dirty="0" smtClean="0">
                <a:solidFill>
                  <a:schemeClr val="bg1"/>
                </a:solidFill>
              </a:rPr>
              <a:t>. Резной!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8" name="смуглян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79512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53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158</TotalTime>
  <Words>475</Words>
  <Application>Microsoft Office PowerPoint</Application>
  <PresentationFormat>Экран (4:3)</PresentationFormat>
  <Paragraphs>51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История одной песни </vt:lpstr>
      <vt:lpstr>«Смугля́нка» - </vt:lpstr>
      <vt:lpstr>«Смугля́нка»</vt:lpstr>
      <vt:lpstr>Слайд 4</vt:lpstr>
      <vt:lpstr>Впервые ансамбль спел песню в Концертном зале имени Чайковского в 1944году Запевал её солист Краснознамённого ансамбля Николай Устинов , которому песня эта в значительной степени обязана своим успехом. Концерт транслировался по радио. «Смуглянку» услышало, таким образом, очень много людей. Её подхватили в тылу и на фронте. Песня, в которой говорилось о событиях войны гражданской, была воспринята как песня о тех, кто героически боролся за освобождение многострадальной молдавской земли в Великую Отечественную войну. </vt:lpstr>
      <vt:lpstr>В 1973 году Леонид Фёдорович Быков снял свой шедевр на все времена, без показа которого не обходится ни один День Победы, — фильм «В бой идут одни старики», — где, будучи режиссёром и исполнителем главной роли, спел и «Смуглянку». Согласно легенде, впервые эту песню Быков услышал в поезде, где её пели двое военных, ехавших в Молдавию на могилы своих боевых товарищей, и настолько "Смуглянка" запала актёру в душу, что ни о каком другом гимне «поющей эскадрильи» не могло быть и речи. Сам Быков всегда мечтал стать лётчиком, даже поступал в лётное училище по окончании средней школы, но не прошёл из-за маленького роста. Зато в ряды курсантов приняли его лучшего друга Виктора Щедронова. </vt:lpstr>
      <vt:lpstr>Слайд 7</vt:lpstr>
      <vt:lpstr>Слайд 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одной песни </dc:title>
  <dc:creator>Владимир</dc:creator>
  <cp:lastModifiedBy>Владимир</cp:lastModifiedBy>
  <cp:revision>14</cp:revision>
  <dcterms:created xsi:type="dcterms:W3CDTF">2011-03-30T03:43:51Z</dcterms:created>
  <dcterms:modified xsi:type="dcterms:W3CDTF">2011-05-04T08:18:18Z</dcterms:modified>
</cp:coreProperties>
</file>