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5" r:id="rId9"/>
    <p:sldId id="262" r:id="rId10"/>
    <p:sldId id="261" r:id="rId11"/>
    <p:sldId id="263" r:id="rId12"/>
    <p:sldId id="264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1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590" autoAdjust="0"/>
  </p:normalViewPr>
  <p:slideViewPr>
    <p:cSldViewPr>
      <p:cViewPr varScale="1">
        <p:scale>
          <a:sx n="67" d="100"/>
          <a:sy n="67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1F631-F2EE-4367-B1BE-163F64B916B8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7C3D2-28A4-41AE-BBFC-DCF3F3948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71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2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7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37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2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99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97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0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7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BBC3-68B0-4F0B-BB86-52DE6B7207CC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07D4-04E2-4C4F-8447-D2F4E7E90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8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87;&#1088;&#1077;&#1079;&#1077;&#1085;&#1090;&#1072;&#1094;&#1080;&#1103;\2_video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фигня\79911353_79899483_vodawr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чистой воды.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632848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час</a:t>
            </a:r>
          </a:p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«Вода – путешественница».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229200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начальных классов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СОШ №15 х. Садовый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Минераловодского района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Редкозубова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Петровна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фигня\1301162274_moydod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К\Desktop\фигня\загруженное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062" y="2780928"/>
            <a:ext cx="1720430" cy="29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660232" y="0"/>
            <a:ext cx="2464260" cy="1368152"/>
          </a:xfrm>
          <a:prstGeom prst="wedgeRoundRectCallout">
            <a:avLst>
              <a:gd name="adj1" fmla="val -73744"/>
              <a:gd name="adj2" fmla="val 949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Вечная слава воде!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1545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</a:t>
            </a:r>
          </a:p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везде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5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игня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7912"/>
            <a:ext cx="9144000" cy="71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9868" y="246698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морю течет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3805" y="362998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 ручей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26012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река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38933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чистит,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9868" y="834155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камень долбит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3805" y="1353542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 моет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82157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снега – много хлеба,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3805" y="3006244"/>
            <a:ext cx="33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ного воды – много травы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172287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и землю точит,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115853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- огонь,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3805" y="421443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царица - вода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404515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 источник -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9868" y="189079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хвори беда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462700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вода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20363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22362 C 8.33333E-7 -0.32362 -0.10972 -0.44584 -0.19826 -0.44584 L -0.39566 -0.4458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15799 3.7037E-7 C -0.22899 3.7037E-7 -0.31545 0.03565 -0.31545 0.06505 L -0.31545 0.1310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7153 L -2.77778E-7 0.01621 C -2.77778E-7 -0.00648 -0.10972 -0.03356 -0.19792 -0.03356 L -0.39427 -0.0335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-0.01435 C 5.55556E-7 -0.02084 -0.06649 -0.02824 -0.11962 -0.02824 L -0.23733 -0.0282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14838 C 8.33333E-7 0.21481 -0.10955 0.29675 -0.19826 0.29675 L -0.39566 0.2967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8.33333E-7 0.0287 C 8.33333E-7 0.0419 -0.10087 0.05926 -0.18247 0.05926 L -0.36406 0.0592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2.77778E-7 0.19814 C -2.77778E-7 0.28703 -0.11128 0.39699 -0.20156 0.39699 L -0.40208 0.39699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ПК\Desktop\фигня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7912"/>
            <a:ext cx="9144000" cy="71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2675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к морю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893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чистит,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5" y="2821578"/>
            <a:ext cx="627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снега – много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хлеба, много воды – много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травы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72287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и землю точит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камень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долбит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20348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- огонь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 царица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5" y="3999312"/>
            <a:ext cx="313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 источник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чист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45811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для хвори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игня\1345_1287979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" y="-19092"/>
            <a:ext cx="9157135" cy="68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фигня\10566-origina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93"/>
            <a:ext cx="9164067" cy="6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116632"/>
            <a:ext cx="5109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хороша, река, весной,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осенью, и в летний зной.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2" y="675076"/>
            <a:ext cx="42456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вдруг из – за пустяка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Пропала целая река!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4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_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фигня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0080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друзья! Мы - хозяева нашей природы, и она для нас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кладовая солнца с великими сокровищами жизни. Мало того, чтобы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сокровища эти охранять,- их надо открывать и показывать. Для работы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чистая вода - будем охранять наши водоемы. В лесах, степях, горах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 ценные животные -  будем охранять наши леса, степи, горы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Рыбе вода, птице воздух, зверю лес, степь, горы. А человеку нужна Родина и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охранять природу - значит охранять Родину!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4283133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М.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Пришвин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фигня\post-46940-11972726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фигня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"/>
            <a:ext cx="3347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72000" y="924744"/>
            <a:ext cx="2304256" cy="1080120"/>
          </a:xfrm>
          <a:prstGeom prst="wedgeRoundRectCallout">
            <a:avLst>
              <a:gd name="adj1" fmla="val 33439"/>
              <a:gd name="adj2" fmla="val 1222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Откуда ты?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2478" y="4683550"/>
            <a:ext cx="2537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Издалека,</a:t>
            </a: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океана!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1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игня\465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" y="-1326"/>
            <a:ext cx="9145768" cy="68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" y="2852936"/>
            <a:ext cx="37909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6726" y="177717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Поверь и я из океана!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69320" y="2852936"/>
            <a:ext cx="2251825" cy="792088"/>
          </a:xfrm>
          <a:prstGeom prst="wedgeRoundRectCallout">
            <a:avLst>
              <a:gd name="adj1" fmla="val -34840"/>
              <a:gd name="adj2" fmla="val 1334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Откуда ты?</a:t>
            </a:r>
          </a:p>
        </p:txBody>
      </p:sp>
    </p:spTree>
    <p:extLst>
      <p:ext uri="{BB962C8B-B14F-4D97-AF65-F5344CB8AC3E}">
        <p14:creationId xmlns:p14="http://schemas.microsoft.com/office/powerpoint/2010/main" xmlns="" val="14656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К\Desktop\фигня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84"/>
            <a:ext cx="9169260" cy="68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514563" cy="27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288486" y="2186092"/>
            <a:ext cx="2592288" cy="1152128"/>
          </a:xfrm>
          <a:prstGeom prst="wedgeRoundRectCallout">
            <a:avLst>
              <a:gd name="adj1" fmla="val 90299"/>
              <a:gd name="adj2" fmla="val 2346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Откуда ты?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628800"/>
            <a:ext cx="387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я, дружок, из океана!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5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игня\234545217342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11"/>
            <a:ext cx="9144000" cy="68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фигня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91009"/>
            <a:ext cx="2664296" cy="35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006044" y="92277"/>
            <a:ext cx="2448272" cy="1728192"/>
          </a:xfrm>
          <a:prstGeom prst="wedgeEllipseCallout">
            <a:avLst>
              <a:gd name="adj1" fmla="val 52766"/>
              <a:gd name="adj2" fmla="val 1317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газировка, что шипишь?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755576" y="159623"/>
            <a:ext cx="2391108" cy="1660846"/>
          </a:xfrm>
          <a:prstGeom prst="wedgeEllipseCallout">
            <a:avLst>
              <a:gd name="adj1" fmla="val -2159"/>
              <a:gd name="adj2" fmla="val 6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малыш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я пришла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океана!</a:t>
            </a:r>
          </a:p>
        </p:txBody>
      </p:sp>
    </p:spTree>
    <p:extLst>
      <p:ext uri="{BB962C8B-B14F-4D97-AF65-F5344CB8AC3E}">
        <p14:creationId xmlns:p14="http://schemas.microsoft.com/office/powerpoint/2010/main" xmlns="" val="23240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игня\scr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12" y="0"/>
            <a:ext cx="919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фигня\ZOG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фигня\mald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374" y="836712"/>
            <a:ext cx="4248472" cy="50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6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ПК\Desktop\фигня\polotence_detskoe_sinee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фигня\загружен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563" y="4850980"/>
            <a:ext cx="11594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фигня\small_зубной порош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175016"/>
            <a:ext cx="1323951" cy="12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К\Desktop\фигня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24820"/>
            <a:ext cx="1233415" cy="9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4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287</Words>
  <Application>Microsoft Office PowerPoint</Application>
  <PresentationFormat>Экран (4:3)</PresentationFormat>
  <Paragraphs>54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чистой воды.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чистой воды.</dc:title>
  <dc:creator>ПК</dc:creator>
  <cp:lastModifiedBy>Admin</cp:lastModifiedBy>
  <cp:revision>39</cp:revision>
  <dcterms:created xsi:type="dcterms:W3CDTF">2012-01-23T16:02:22Z</dcterms:created>
  <dcterms:modified xsi:type="dcterms:W3CDTF">2012-01-29T18:36:15Z</dcterms:modified>
</cp:coreProperties>
</file>