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00" r:id="rId2"/>
  </p:sldMasterIdLst>
  <p:notesMasterIdLst>
    <p:notesMasterId r:id="rId12"/>
  </p:notesMasterIdLst>
  <p:sldIdLst>
    <p:sldId id="278" r:id="rId3"/>
    <p:sldId id="265" r:id="rId4"/>
    <p:sldId id="279" r:id="rId5"/>
    <p:sldId id="260" r:id="rId6"/>
    <p:sldId id="263" r:id="rId7"/>
    <p:sldId id="280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40A"/>
    <a:srgbClr val="0F4111"/>
    <a:srgbClr val="CCFF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92D1D25-CB9E-4A3E-A95E-A7ECEE1FF130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204E59C-46D5-44E3-BBB4-0FA28A7DD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FA6F73-23FF-4E87-9A20-4DB08F14AF7C}" type="datetimeFigureOut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A2335A-9494-4255-9493-C883AD7C78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6DB10-8E07-40DF-8A50-252D9E9FDB23}" type="datetimeFigureOut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F3C4D-ECF7-4367-98C1-F3ED77BA28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BC51B-A316-4D20-B47C-3FD5315BF6E0}" type="datetimeFigureOut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E46BE-131C-4732-8250-D53D99B3F5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50F92-8B67-4BEE-A40E-413323D1B0C8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0D6FC-330A-4C53-B6BD-0659CC84A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CFCA1-9D93-4F80-A081-A52A2D0E4A29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B86AE-5AB6-444E-88DB-09DF5F178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8D45C-662A-4694-AEA5-7C288B974A66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E964E-EA34-4AE1-BD24-31D4C4B5D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D128E-FDEA-416D-B177-747E201FA918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AF99D-5A13-45D1-BEDB-FBF15EBDE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6FEC2-E172-4169-9B40-2233F82ADFF8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7798E-BEC1-40C0-822E-07BBB4A34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AF86E-E09B-4850-80D1-81437D5C0F59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BA68E-A542-40FA-8A82-61A277CC4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EBF8D-11FA-42CF-BB82-077717CF3B2C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2E35D-B210-4808-AF43-AF66D33C0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88EB5-5FBE-4CAA-959C-2D03346DFF28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7704C-7694-445C-853B-4F7FC5008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928BE-0913-4B1E-AA9B-BF8E144A8BFB}" type="datetimeFigureOut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C47CB-B6AF-40CB-BA0E-FED4CCFEAC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B85E1-460D-4AD6-9490-7C8926067B06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60711-3FAC-462D-855C-6F57540BB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1F8CA-AE6F-43A7-A69B-674A1615836A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4112A-2827-4026-A1A4-6528CEB26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3CE7B-905A-49C4-8DF5-39F7902A151E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9D745-3CDB-443D-A26F-0113A36B6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C3F04-7988-4B93-9861-8A299CCBCFB6}" type="datetimeFigureOut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B5BB5-3FB6-4C7D-9A2F-9C85B45551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69230-3598-4BDB-B323-BD404D664E78}" type="datetimeFigureOut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E2E7B-0ED0-426E-B9D8-2B1172B0E71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AF0BD-D0C4-42A3-A46D-9F1297F10DA0}" type="datetimeFigureOut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ABFBE-3243-4518-9DED-5CF69AE8EF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C6EF9-8B5B-41B5-9B9B-874546711DDC}" type="datetimeFigureOut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AFBE4-E4EB-4A6B-A4C1-F54B13565F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E17CF-DD61-4187-97B1-2511B95F6907}" type="datetimeFigureOut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52B9-B63C-4B80-AE5F-3CB1D84B99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F94C1-68B7-4BE8-BE4A-F92BDE7BC794}" type="datetimeFigureOut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F2C7-B7D6-4585-8965-0BB33CC682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7EF8-3F97-4D9C-AB74-B62776E7CBBC}" type="datetimeFigureOut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78D0C-B4E0-48C1-ADAB-949F620987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FA6F73-23FF-4E87-9A20-4DB08F14AF7C}" type="datetimeFigureOut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A2335A-9494-4255-9493-C883AD7C78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15" descr="13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FA4D57-FA03-4ABF-9A52-7FD2E3F66FCD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ACDB4E-0FA7-459C-BC8F-297057DD9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5" name="Рисунок 15" descr="14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772400" cy="1470025"/>
          </a:xfrm>
        </p:spPr>
        <p:txBody>
          <a:bodyPr/>
          <a:lstStyle/>
          <a:p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МОЙ СОСЕД ПО ПАРТЕ</a:t>
            </a:r>
            <a:b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Классный час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5600688"/>
            <a:ext cx="4271970" cy="1257312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000" b="1" dirty="0" smtClean="0">
                <a:solidFill>
                  <a:srgbClr val="0F4111"/>
                </a:solidFill>
              </a:rPr>
              <a:t>Подготовила</a:t>
            </a:r>
          </a:p>
          <a:p>
            <a:r>
              <a:rPr lang="ru-RU" sz="2000" b="1" dirty="0" smtClean="0">
                <a:solidFill>
                  <a:srgbClr val="0F4111"/>
                </a:solidFill>
              </a:rPr>
              <a:t>Учитель начальных классов</a:t>
            </a:r>
          </a:p>
          <a:p>
            <a:r>
              <a:rPr lang="ru-RU" sz="2000" b="1" dirty="0" smtClean="0">
                <a:solidFill>
                  <a:srgbClr val="0F4111"/>
                </a:solidFill>
              </a:rPr>
              <a:t>Салоп Т.Н.</a:t>
            </a:r>
            <a:endParaRPr lang="ru-RU" sz="2000" b="1" dirty="0">
              <a:solidFill>
                <a:srgbClr val="0F411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Лучшее слово о дружбе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800" b="1" dirty="0" smtClean="0"/>
              <a:t>Кто </a:t>
            </a:r>
            <a:r>
              <a:rPr lang="ru-RU" sz="2800" b="1" dirty="0"/>
              <a:t>в дружбу верит горячо,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800" b="1" dirty="0"/>
              <a:t>Кто рядом чувствует плечо,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800" b="1" dirty="0"/>
              <a:t>Тот никогда не упадет,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800" b="1" dirty="0"/>
              <a:t>В любой беде не пропадет.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800" b="1" dirty="0"/>
              <a:t>А если и споткнется вдруг,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800" b="1" dirty="0"/>
              <a:t>То встать ему поможет друг,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800" b="1" dirty="0"/>
              <a:t>Всегда ему надежный друг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800" b="1" dirty="0"/>
              <a:t>В беде протянет </a:t>
            </a:r>
            <a:r>
              <a:rPr lang="ru-RU" sz="2800" b="1" dirty="0" smtClean="0"/>
              <a:t>руку</a:t>
            </a:r>
            <a:r>
              <a:rPr lang="ru-RU" sz="2800" b="1" dirty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мы знаем о своем классе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Сколько у нас мальчиков и сколько девочек</a:t>
            </a:r>
            <a:r>
              <a:rPr lang="ru-RU" sz="28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Назовите самое короткое имя мальчика в нашем </a:t>
            </a:r>
            <a:r>
              <a:rPr lang="ru-RU" sz="28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классе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Назовите самое </a:t>
            </a:r>
            <a:r>
              <a:rPr lang="ru-RU" sz="28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длинное имя девочки </a:t>
            </a:r>
            <a:r>
              <a:rPr lang="ru-RU" sz="28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в нашем </a:t>
            </a:r>
            <a:r>
              <a:rPr lang="ru-RU" sz="28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классе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У кого день рождения раньше всех в году</a:t>
            </a:r>
            <a:r>
              <a:rPr lang="ru-RU" sz="28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В каком месяце у нас больше всего именинников ?</a:t>
            </a:r>
            <a:endParaRPr lang="ru-RU" sz="2800" b="1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Стихотворение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«Здравствуйте!»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ru-RU" sz="28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Поклонившись</a:t>
            </a:r>
            <a:r>
              <a:rPr lang="ru-RU" sz="28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, мы друг другу сказали, </a:t>
            </a:r>
          </a:p>
          <a:p>
            <a:pPr marL="0" indent="0">
              <a:buNone/>
              <a:defRPr/>
            </a:pPr>
            <a:r>
              <a:rPr lang="ru-RU" sz="28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Хотя были совсем незнакомы: </a:t>
            </a:r>
          </a:p>
          <a:p>
            <a:pPr marL="0" indent="0">
              <a:buNone/>
              <a:defRPr/>
            </a:pPr>
            <a:r>
              <a:rPr lang="ru-RU" sz="28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Здравствуйте! </a:t>
            </a:r>
          </a:p>
          <a:p>
            <a:pPr marL="0" indent="0">
              <a:buNone/>
              <a:defRPr/>
            </a:pPr>
            <a:r>
              <a:rPr lang="ru-RU" sz="28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Что особого тем мы друг другу сказали? </a:t>
            </a:r>
          </a:p>
          <a:p>
            <a:pPr marL="0" indent="0">
              <a:buNone/>
              <a:defRPr/>
            </a:pPr>
            <a:r>
              <a:rPr lang="ru-RU" sz="28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Просто «Здравствуйте», больше ведь мы ничего не сказали. </a:t>
            </a:r>
          </a:p>
          <a:p>
            <a:pPr marL="0" indent="0">
              <a:buNone/>
              <a:defRPr/>
            </a:pPr>
            <a:r>
              <a:rPr lang="ru-RU" sz="28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Отчего же на капельку солнца прибавилось в мире? </a:t>
            </a:r>
          </a:p>
          <a:p>
            <a:pPr marL="0" indent="0">
              <a:buNone/>
              <a:defRPr/>
            </a:pPr>
            <a:r>
              <a:rPr lang="ru-RU" sz="28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Отчего же на капельку радостней сделалась жизнь?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Рассказ о соседе по парте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572560" cy="4357699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/>
              <a:t>1</a:t>
            </a:r>
            <a:r>
              <a:rPr lang="ru-RU" sz="3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. </a:t>
            </a:r>
            <a:r>
              <a:rPr lang="ru-RU" sz="36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Его (её) </a:t>
            </a:r>
            <a:r>
              <a:rPr lang="ru-RU" sz="3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имя.</a:t>
            </a:r>
            <a:endParaRPr lang="ru-RU" sz="360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sz="36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2. День рождения. Знак зодиака.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sz="36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3. Есть ли у него (нее) братья, сестры: (как зовут)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sz="36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4. Какие домашние животные живут у них дома?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sz="36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5. Чем увлекается в свободное время?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sz="36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6. В какие игры любит играть? Книги читать? Телепередачи смотреть?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sz="36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7. Есть ли у него (у нее) </a:t>
            </a:r>
            <a:r>
              <a:rPr lang="ru-RU" sz="3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друзья </a:t>
            </a:r>
            <a:r>
              <a:rPr lang="ru-RU" sz="36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в школе?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sz="36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8. Можно ли на него положиться в трудную минуту?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sz="36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9. </a:t>
            </a:r>
            <a:r>
              <a:rPr lang="ru-RU" sz="36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Что бы ты пожелал (а) ему (ей) в день рождения? </a:t>
            </a:r>
            <a:endParaRPr lang="ru-RU" sz="360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Положительные и отрицательные качества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57224" y="1643050"/>
            <a:ext cx="8001056" cy="4392692"/>
          </a:xfrm>
          <a:prstGeom prst="roundRect">
            <a:avLst>
              <a:gd name="adj" fmla="val 6391"/>
            </a:avLst>
          </a:prstGeom>
          <a:noFill/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28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забота честность аккуратность доброта лживость решительность жадность взаимовыручка организованность правдивость злость отзывчивость трусость равнодушие зависть упрямство терпение дружелюбие обидчивость злопамятность вежливость</a:t>
            </a:r>
            <a:endParaRPr lang="ru-RU" sz="280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Положительные и отрицательные качества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57224" y="1643050"/>
            <a:ext cx="3500462" cy="5035629"/>
          </a:xfrm>
          <a:prstGeom prst="roundRect">
            <a:avLst>
              <a:gd name="adj" fmla="val 8070"/>
            </a:avLst>
          </a:prstGeom>
          <a:noFill/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забота </a:t>
            </a:r>
            <a: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</a:br>
            <a: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честность аккуратность</a:t>
            </a:r>
            <a:b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</a:br>
            <a: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доброта решительность взаимовыручка </a:t>
            </a:r>
            <a: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организованность правдивость </a:t>
            </a:r>
            <a: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отзывчивость терпение </a:t>
            </a:r>
            <a: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дружелюбие </a:t>
            </a:r>
            <a: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вежливость</a:t>
            </a:r>
            <a:endParaRPr lang="ru-RU" sz="260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86380" y="1643050"/>
            <a:ext cx="2857520" cy="3871913"/>
          </a:xfrm>
          <a:prstGeom prst="roundRect">
            <a:avLst>
              <a:gd name="adj" fmla="val 10996"/>
            </a:avLst>
          </a:prstGeom>
          <a:noFill/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лживость жадность </a:t>
            </a:r>
            <a:b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</a:br>
            <a: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злость</a:t>
            </a:r>
            <a:b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</a:br>
            <a: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трусость </a:t>
            </a:r>
            <a: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равнодушие зависть упрямство </a:t>
            </a:r>
            <a:r>
              <a:rPr lang="ru-RU" sz="26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обидчивость злопамятность</a:t>
            </a:r>
            <a:endParaRPr lang="ru-RU" sz="260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 дружбы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64381" y="1500175"/>
            <a:ext cx="7215238" cy="5005626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Помогать друг другу;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Не </a:t>
            </a:r>
            <a:r>
              <a:rPr lang="ru-RU" sz="3200" dirty="0" smtClean="0"/>
              <a:t>помнить долго обиду; 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Доверять </a:t>
            </a:r>
            <a:r>
              <a:rPr lang="ru-RU" sz="3200" dirty="0" smtClean="0"/>
              <a:t>друг другу;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Защищать </a:t>
            </a:r>
            <a:r>
              <a:rPr lang="ru-RU" sz="3200" dirty="0" smtClean="0"/>
              <a:t>друг друга;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Быть </a:t>
            </a:r>
            <a:r>
              <a:rPr lang="ru-RU" sz="3200" dirty="0" smtClean="0"/>
              <a:t>терпимым;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Уметь </a:t>
            </a:r>
            <a:r>
              <a:rPr lang="ru-RU" sz="3200" dirty="0" smtClean="0"/>
              <a:t>прощать;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Быть </a:t>
            </a:r>
            <a:r>
              <a:rPr lang="ru-RU" sz="3200" dirty="0" smtClean="0"/>
              <a:t>сдержанным;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Не </a:t>
            </a:r>
            <a:r>
              <a:rPr lang="ru-RU" sz="3200" dirty="0" smtClean="0"/>
              <a:t>завидовать;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Быть </a:t>
            </a:r>
            <a:r>
              <a:rPr lang="ru-RU" sz="3200" dirty="0" smtClean="0"/>
              <a:t>честным.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028617"/>
            <a:ext cx="82868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Нас школьная семья недаром породнила,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Мы школьные друзья, и в этом наша сила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7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415</TotalTime>
  <Words>353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Тема7</vt:lpstr>
      <vt:lpstr>Специальное оформление</vt:lpstr>
      <vt:lpstr>МОЙ СОСЕД ПО ПАРТЕ Классный час</vt:lpstr>
      <vt:lpstr>Лучшее слово о дружбе</vt:lpstr>
      <vt:lpstr>Что мы знаем о своем классе</vt:lpstr>
      <vt:lpstr>Стихотворение «Здравствуйте!»</vt:lpstr>
      <vt:lpstr>Рассказ о соседе по парте</vt:lpstr>
      <vt:lpstr>Положительные и отрицательные качества</vt:lpstr>
      <vt:lpstr>Положительные и отрицательные качества</vt:lpstr>
      <vt:lpstr>Правила дружбы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«Мой сосед по парте».</dc:title>
  <dc:creator>Владимирова</dc:creator>
  <cp:lastModifiedBy>Андрей</cp:lastModifiedBy>
  <cp:revision>41</cp:revision>
  <dcterms:created xsi:type="dcterms:W3CDTF">2010-11-13T17:47:12Z</dcterms:created>
  <dcterms:modified xsi:type="dcterms:W3CDTF">2013-02-26T10:38:45Z</dcterms:modified>
</cp:coreProperties>
</file>