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80" r:id="rId7"/>
    <p:sldId id="260" r:id="rId8"/>
    <p:sldId id="267" r:id="rId9"/>
    <p:sldId id="268" r:id="rId10"/>
    <p:sldId id="261" r:id="rId11"/>
    <p:sldId id="269" r:id="rId12"/>
    <p:sldId id="262" r:id="rId13"/>
    <p:sldId id="263" r:id="rId14"/>
    <p:sldId id="270" r:id="rId15"/>
    <p:sldId id="264" r:id="rId16"/>
    <p:sldId id="265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FFFF"/>
    <a:srgbClr val="006600"/>
    <a:srgbClr val="663300"/>
    <a:srgbClr val="660033"/>
    <a:srgbClr val="422C16"/>
    <a:srgbClr val="0C788E"/>
    <a:srgbClr val="006666"/>
    <a:srgbClr val="0099CC"/>
    <a:srgbClr val="33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5357826"/>
            <a:ext cx="871543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Наши классные традиции</a:t>
            </a:r>
            <a:endParaRPr lang="ru-RU" sz="5000" b="1" cap="none" spc="0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8572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Российская Федерация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Муниципальное бюджетное образовательное учреждение</a:t>
            </a:r>
          </a:p>
          <a:p>
            <a:pPr algn="ct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«Гимназия»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1714488"/>
            <a:ext cx="50006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Обучающиеся 3 «Д» класса</a:t>
            </a:r>
          </a:p>
          <a:p>
            <a:r>
              <a:rPr lang="ru-RU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МБОУ «Гимназия» г. Моршанска,</a:t>
            </a:r>
          </a:p>
          <a:p>
            <a:r>
              <a:rPr lang="ru-RU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r>
              <a:rPr lang="ru-RU" sz="2400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лассный руководитель</a:t>
            </a:r>
          </a:p>
          <a:p>
            <a:r>
              <a:rPr lang="ru-RU" sz="240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Ирина Анатольевна </a:t>
            </a:r>
            <a:r>
              <a:rPr lang="ru-RU" sz="2400" dirty="0" err="1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Лингард</a:t>
            </a:r>
            <a:r>
              <a:rPr lang="ru-RU" sz="2400" cap="none" spc="0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cap="none" spc="0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Школьные традиции</a:t>
            </a:r>
            <a:endParaRPr lang="ru-RU" sz="4000" dirty="0"/>
          </a:p>
        </p:txBody>
      </p:sp>
      <p:pic>
        <p:nvPicPr>
          <p:cNvPr id="16" name="Picture 2" descr="C:\Documents and Settings\WINXP\Рабочий стол\Родительские собрания\Фото для род. собр\IMG_40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1285860"/>
            <a:ext cx="3168443" cy="237719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7" name="Picture 2" descr="C:\Documents and Settings\WINXP\Рабочий стол\Родительские собрания\Фото для род. собр\IMG_4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1303793"/>
            <a:ext cx="3114567" cy="23327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8" name="Picture 2" descr="F:\ФОТО УЧИТЕЛЕЙ, ШКОЛЫ №5\Муравей, Викторина\IMG_36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3714752"/>
            <a:ext cx="3429024" cy="257176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9" name="Picture 4" descr="F:\ФОТО УЧИТЕЛЕЙ, ШКОЛЫ №5\Фото с сайта комитета обр\uchenik-goda-1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3714752"/>
            <a:ext cx="3097775" cy="25053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Школьные традиции</a:t>
            </a:r>
            <a:endParaRPr lang="ru-RU" sz="4000" dirty="0"/>
          </a:p>
        </p:txBody>
      </p:sp>
      <p:pic>
        <p:nvPicPr>
          <p:cNvPr id="17" name="Picture 3" descr="C:\Documents and Settings\WINXP\Рабочий стол\Родительские собрания\Фото для род. собр\Хлебозавод 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214422"/>
            <a:ext cx="3500462" cy="258941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8" name="Picture 2" descr="C:\Documents and Settings\WINXP\Рабочий стол\Родительские собрания\Фото для род. собр\IMG_77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5" y="3857628"/>
            <a:ext cx="3429024" cy="264320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9" name="Picture 3" descr="C:\Documents and Settings\WINXP\Рабочий стол\Родительские собрания\Фото для род. собр\IMG_42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214422"/>
            <a:ext cx="3427440" cy="251602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21" name="Picture 2" descr="F:\ФОТО УЧИТЕЛЕЙ, ШКОЛЫ №5\АТП\патриотич. воспитание 02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5786" y="3857628"/>
            <a:ext cx="3541709" cy="265628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Традиции поздравлять именинников</a:t>
            </a:r>
            <a:endParaRPr lang="ru-RU" sz="4000" dirty="0"/>
          </a:p>
        </p:txBody>
      </p:sp>
      <p:pic>
        <p:nvPicPr>
          <p:cNvPr id="12" name="Picture 3" descr="C:\Documents and Settings\WINXP\Рабочий стол\Родительские собрания\Фото для род. собр\23 февраля 2012 0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714488"/>
            <a:ext cx="4013205" cy="3009904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3" name="Picture 2" descr="C:\Documents and Settings\WINXP\Рабочий стол\Родительские собрания\Фото для род. собр\23 февраля 2012 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000528" cy="300039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Спортивно-оздоровительные традиции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Documents and Settings\WINXP\Рабочий стол\Родительские собрания\Фото для род. собр\IMG_3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500174"/>
            <a:ext cx="3516284" cy="263929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0" name="Picture 3" descr="C:\Documents and Settings\WINXP\Рабочий стол\Родительские собрания\Фото для род. собр\IMG_4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3786190"/>
            <a:ext cx="3620193" cy="2714105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1" name="Picture 4" descr="C:\Documents and Settings\WINXP\Рабочий стол\Родительские собрания\Фото для род. собр\IMG_4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857628"/>
            <a:ext cx="3487726" cy="264320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Спортивно-оздоровительные традиции</a:t>
            </a:r>
            <a:endParaRPr lang="ru-RU" sz="4000" dirty="0"/>
          </a:p>
        </p:txBody>
      </p:sp>
      <p:pic>
        <p:nvPicPr>
          <p:cNvPr id="7170" name="Picture 2" descr="F:\ФОТО УЧИТЕЛЕЙ, ШКОЛЫ №5\Летний лагерь 2012\IMG_38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1428736"/>
            <a:ext cx="3429024" cy="2571768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7171" name="Picture 3" descr="F:\ФОТО УЧИТЕЛЕЙ, ШКОЛЫ №5\Летний лагерь 2012\SAM_47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786190"/>
            <a:ext cx="3541709" cy="265628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3" name="Picture 2" descr="F:\ФОТО УЧИТЕЛЕЙ, ШКОЛЫ №5\Летний лагерь 2012\SAM_4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7" y="3780215"/>
            <a:ext cx="3571901" cy="2678926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Музыкально-театральная деятельность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 descr="F:\ФОТО УЧИТЕЛЕЙ, ШКОЛЫ №5\Муравей, Викторина\IMG_42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4041775" cy="3031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1" name="Picture 4" descr="C:\Documents and Settings\WINXP\Рабочий стол\Родительские собрания\Фото для род. собр\Посвящение в первоклассники. 2012 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500174"/>
            <a:ext cx="3998847" cy="300039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Традиция преемственности (детский сад – школа)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ФОТО УЧИТЕЛЕЙ, ШКОЛЫ №5\Рождественские посиделки 2013\Фольклорный коллектив ,,Забава,,. Фото файлы\Выступающие угощают детей сладостями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000528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2" descr="F:\ФОТО УЧИТЕЛЕЙ, ШКОЛЫ №5\Рождественские посиделки 2013\Святки - Лингард\IMG_39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643050"/>
            <a:ext cx="3927764" cy="301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Творческая группа</a:t>
            </a:r>
            <a:endParaRPr lang="ru-RU" sz="4000" dirty="0"/>
          </a:p>
        </p:txBody>
      </p:sp>
      <p:pic>
        <p:nvPicPr>
          <p:cNvPr id="9218" name="Picture 2" descr="F:\ФОТО УЧИТЕЛЕЙ, ШКОЛЫ №5\Рождественские посиделки 2013\Фольклорный коллектив ,,Забава,,. Фото файлы\Выступление окончено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428728" y="1357298"/>
            <a:ext cx="6191293" cy="464347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2071670" y="6000768"/>
            <a:ext cx="4929222" cy="42862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Фольклорная группа «Забава»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Актеры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F:\ФОТО УЧИТЕЛЕЙ, ШКОЛЫ №5\Рождественские посиделки 2013\Святки - Лингард\IMG_39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28" y="1285860"/>
            <a:ext cx="3573550" cy="2573019"/>
          </a:xfrm>
          <a:prstGeom prst="rect">
            <a:avLst/>
          </a:prstGeom>
          <a:noFill/>
          <a:ln w="38100">
            <a:solidFill>
              <a:srgbClr val="003399"/>
            </a:solidFill>
          </a:ln>
          <a:effectLst>
            <a:softEdge rad="31750"/>
          </a:effectLst>
        </p:spPr>
      </p:pic>
      <p:pic>
        <p:nvPicPr>
          <p:cNvPr id="10" name="Picture 4" descr="F:\ФОТО УЧИТЕЛЕЙ, ШКОЛЫ №5\Рождественские посиделки 2013\Святки - Лингард\IMG_39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85860"/>
            <a:ext cx="3582785" cy="2643447"/>
          </a:xfrm>
          <a:prstGeom prst="rect">
            <a:avLst/>
          </a:prstGeom>
          <a:noFill/>
          <a:ln w="38100">
            <a:solidFill>
              <a:srgbClr val="003399"/>
            </a:solidFill>
          </a:ln>
          <a:effectLst>
            <a:softEdge rad="31750"/>
          </a:effectLst>
        </p:spPr>
      </p:pic>
      <p:pic>
        <p:nvPicPr>
          <p:cNvPr id="11" name="Picture 2" descr="F:\ФОТО УЧИТЕЛЕЙ, ШКОЛЫ №5\Рождественские посиделки 2013\Святки - Лингард\IMG_39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786190"/>
            <a:ext cx="3605220" cy="2703915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Певцы - </a:t>
            </a:r>
            <a:r>
              <a:rPr lang="ru-RU" sz="40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колядовщики</a:t>
            </a:r>
            <a:endParaRPr lang="ru-RU" sz="4000" dirty="0"/>
          </a:p>
        </p:txBody>
      </p:sp>
      <p:pic>
        <p:nvPicPr>
          <p:cNvPr id="16" name="Picture 3" descr="F:\ФОТО УЧИТЕЛЕЙ, ШКОЛЫ №5\Рождественские посиделки 2013\Святки - Лингард\детсад № 16\100CANON\IMG_5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14928" y="1428736"/>
            <a:ext cx="6191293" cy="464347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Знакомьтесь – это наша классная семья…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7" name="Picture 3" descr="C:\Documents and Settings\WINXP\Рабочий стол\к проекту. клас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0882" y="1600200"/>
            <a:ext cx="6343677" cy="4757758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Дизайнеры </a:t>
            </a:r>
            <a:b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рекламные агенты</a:t>
            </a:r>
            <a:endParaRPr lang="ru-RU" sz="4000" dirty="0"/>
          </a:p>
        </p:txBody>
      </p:sp>
      <p:pic>
        <p:nvPicPr>
          <p:cNvPr id="9" name="Содержимое 5" descr="Изображение 14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7" y="1643050"/>
            <a:ext cx="3929090" cy="2945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F:\Фото ДК\Фото для портф\Image4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643050"/>
            <a:ext cx="4184963" cy="3000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ФОТО УЧИТЕЛЕЙ, ШКОЛЫ №5\Рождественские посиделки 2013\Святки - Лингард\IMG_388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3643314"/>
            <a:ext cx="401268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Спектакль для первоклассников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F:\ФОТО УЧИТЕЛЕЙ, ШКОЛЫ №5\Рождественские посиделки 2013\Святки - Лингард\IMG_38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285860"/>
            <a:ext cx="3786447" cy="271410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4" descr="F:\ФОТО УЧИТЕЛЕЙ, ШКОЛЫ №5\Рождественские посиделки 2013\Святки - Лингард\IMG_38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84332" y="1285860"/>
            <a:ext cx="3888429" cy="271464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детском саду №11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Picture 3" descr="F:\ФОТО УЧИТЕЛЕЙ, ШКОЛЫ №5\Рождественские посиделки 2013\Святки - Лингард\IMG_39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3" descr="C:\Documents and Settings\WINXP\Рабочий стол\Родительские собрания\Фото для род. собр\IMG_39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3" y="1428736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детском саду №16</a:t>
            </a:r>
            <a:endParaRPr lang="ru-RU" sz="40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4" descr="F:\ФОТО УЧИТЕЛЕЙ, ШКОЛЫ №5\Рождественские посиделки 2013\Святки - Лингард\детсад № 16\100CANON\IMG_59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00174"/>
            <a:ext cx="3811385" cy="2851265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3" descr="F:\ФОТО УЧИТЕЛЕЙ, ШКОЛЫ №5\Рождественские посиделки 2013\Святки - Лингард\детсад № 16\100CANON\IMG_59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786447" cy="285957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dirty="0"/>
          </a:p>
        </p:txBody>
      </p:sp>
      <p:pic>
        <p:nvPicPr>
          <p:cNvPr id="5" name="Picture 2" descr="C:\Documents and Settings\WINXP\Рабочий стол\Родительские собрания\Фото для род. собр\Хлебозавод 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6072" y="1387842"/>
            <a:ext cx="6317761" cy="473832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143008"/>
          </a:xfrm>
        </p:spPr>
        <p:txBody>
          <a:bodyPr/>
          <a:lstStyle/>
          <a:p>
            <a:r>
              <a:rPr lang="ru-RU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традиции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429684" cy="4567254"/>
          </a:xfrm>
        </p:spPr>
        <p:txBody>
          <a:bodyPr/>
          <a:lstStyle/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ведение классного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традиционная проектная деятельность;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историко-патриотические традиции;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школьные традиционные мероприятия;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традиция поздравлять именинников;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спортивно-оздоровительные традиции;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традиционная музыкально-театральная деятельность;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традиция преемственности (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/с – начальная школа); </a:t>
            </a:r>
          </a:p>
          <a:p>
            <a:pPr algn="l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презентация достижений родителям (в конце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года).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Традиционная проектная деятельность</a:t>
            </a:r>
            <a:endParaRPr lang="ru-RU" sz="4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4286256"/>
            <a:ext cx="8186766" cy="785818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Научно-исследовательская конференция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«Юный исследователь»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Documents and Settings\WINXP\Рабочий стол\yui-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500175"/>
            <a:ext cx="3643338" cy="273250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pic>
        <p:nvPicPr>
          <p:cNvPr id="12" name="Picture 3" descr="C:\Documents and Settings\WINXP\Рабочий стол\IMG_42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7" y="1500174"/>
            <a:ext cx="3643338" cy="2749886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WINXP\Рабочий стол\Родительские собрания\Фото для род. собр\IMG_40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5" y="1500175"/>
            <a:ext cx="3554780" cy="264320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Традиционная проектная деятельность</a:t>
            </a:r>
            <a:endParaRPr lang="ru-RU" sz="4000" dirty="0"/>
          </a:p>
        </p:txBody>
      </p:sp>
      <p:pic>
        <p:nvPicPr>
          <p:cNvPr id="9" name="Picture 3" descr="C:\Documents and Settings\WINXP\Рабочий стол\Родительские собрания\Фото для род. собр\IMG_40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0268" y="1500174"/>
            <a:ext cx="3525495" cy="264320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027" name="Picture 3" descr="F:\ФОТО УЧИТЕЛЕЙ, ШКОЛЫ №5\Конкурс проектов. Ноябрь\IMG_4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43174" y="3714752"/>
            <a:ext cx="3786214" cy="283966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57422" y="5929330"/>
            <a:ext cx="4429156" cy="369332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«Мы разные, но мы вместе»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Традиционная проектная деятельность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572008"/>
            <a:ext cx="871543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проектно-исследовательских работ «Премьера» (1 место)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:\Мои рисунки\премьера, англ. яз. 2013\премьера, англ. яз. 2013 0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1500174"/>
            <a:ext cx="4041775" cy="3031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2" name="Picture 3" descr="F:\Мои рисунки\премьера, англ. яз. 2013\премьера, англ. яз. 2013 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500174"/>
            <a:ext cx="4040188" cy="303014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Историко-патриотические традиции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УЧИТЕЛЕЙ, ШКОЛЫ №5\школа, 23.02.12\23 февраля 2012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500174"/>
            <a:ext cx="3810027" cy="285752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2051" name="Picture 3" descr="F:\ФОТО УЧИТЕЛЕЙ, ШКОЛЫ №5\школа, 23.02.12\23 февраля 2012 0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500174"/>
            <a:ext cx="3810027" cy="2857520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28662" y="442913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нас гостях В.Н.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Розвезев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Т.Я.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Финоженок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Историко-патриотические традиции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УЧИТЕЛЕЙ, ШКОЛЫ №5\09.05.2012\Хлебозавод 0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500174"/>
            <a:ext cx="4000528" cy="3000396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3075" name="Picture 3" descr="F:\ФОТО УЧИТЕЛЕЙ, ШКОЛЫ №5\09.05.2012\Хлебозавод 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500174"/>
            <a:ext cx="4040188" cy="303014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pic>
        <p:nvPicPr>
          <p:cNvPr id="12" name="Picture 2" descr="F:\ФОТО УЧИТЕЛЕЙ, ШКОЛЫ №5\9 мая\P10001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28860" y="4000504"/>
            <a:ext cx="4422464" cy="2489684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Историко-патриотические традиции</a:t>
            </a:r>
            <a:endParaRPr lang="ru-RU" sz="4000" dirty="0"/>
          </a:p>
        </p:txBody>
      </p:sp>
      <p:pic>
        <p:nvPicPr>
          <p:cNvPr id="14" name="Picture 2" descr="C:\Documents and Settings\WINXP\Рабочий стол\Родительские собрания\Фото для род. собр\IMG_42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1500174"/>
            <a:ext cx="6469641" cy="48522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00298" y="1928802"/>
            <a:ext cx="42862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солдатской песни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197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Diseño predeterminado</vt:lpstr>
      <vt:lpstr>Слайд 1</vt:lpstr>
      <vt:lpstr>Знакомьтесь – это наша классная семья…</vt:lpstr>
      <vt:lpstr>Наши традиции</vt:lpstr>
      <vt:lpstr>Традиционная проектная деятельность</vt:lpstr>
      <vt:lpstr>Традиционная проектная деятельность</vt:lpstr>
      <vt:lpstr>Традиционная проектная деятельность</vt:lpstr>
      <vt:lpstr>Историко-патриотические традиции</vt:lpstr>
      <vt:lpstr>Историко-патриотические традиции</vt:lpstr>
      <vt:lpstr>Историко-патриотические традиции</vt:lpstr>
      <vt:lpstr>Школьные традиции</vt:lpstr>
      <vt:lpstr>Школьные традиции</vt:lpstr>
      <vt:lpstr>Традиции поздравлять именинников</vt:lpstr>
      <vt:lpstr>Спортивно-оздоровительные традиции</vt:lpstr>
      <vt:lpstr>Спортивно-оздоровительные традиции</vt:lpstr>
      <vt:lpstr>Музыкально-театральная деятельность</vt:lpstr>
      <vt:lpstr>Традиция преемственности (детский сад – школа)</vt:lpstr>
      <vt:lpstr>Творческая группа</vt:lpstr>
      <vt:lpstr>Актеры</vt:lpstr>
      <vt:lpstr>Певцы - колядовщики</vt:lpstr>
      <vt:lpstr>Дизайнеры  и рекламные агенты</vt:lpstr>
      <vt:lpstr>Спектакль для первоклассников</vt:lpstr>
      <vt:lpstr>В детском саду №11</vt:lpstr>
      <vt:lpstr>В детском саду №16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WINXP</cp:lastModifiedBy>
  <cp:revision>747</cp:revision>
  <dcterms:created xsi:type="dcterms:W3CDTF">2010-05-23T14:28:12Z</dcterms:created>
  <dcterms:modified xsi:type="dcterms:W3CDTF">2013-04-27T16:04:28Z</dcterms:modified>
</cp:coreProperties>
</file>