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1" r:id="rId17"/>
    <p:sldId id="271" r:id="rId18"/>
    <p:sldId id="272" r:id="rId19"/>
    <p:sldId id="273" r:id="rId20"/>
    <p:sldId id="274" r:id="rId21"/>
    <p:sldId id="275" r:id="rId22"/>
    <p:sldId id="276" r:id="rId23"/>
    <p:sldId id="282" r:id="rId24"/>
    <p:sldId id="277" r:id="rId25"/>
    <p:sldId id="278" r:id="rId26"/>
    <p:sldId id="283" r:id="rId27"/>
    <p:sldId id="280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1.7962991630202881E-2"/>
                  <c:y val="2.9460329473981712E-2"/>
                </c:manualLayout>
              </c:layout>
              <c:spPr/>
              <c:txPr>
                <a:bodyPr/>
                <a:lstStyle/>
                <a:p>
                  <a:pPr>
                    <a:defRPr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>
              <c:idx val="1"/>
              <c:layout>
                <c:manualLayout>
                  <c:x val="4.7411535794922133E-2"/>
                  <c:y val="-9.4923523522564585E-2"/>
                </c:manualLayout>
              </c:layout>
              <c:spPr/>
              <c:txPr>
                <a:bodyPr/>
                <a:lstStyle/>
                <a:p>
                  <a:pPr>
                    <a:defRPr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</c:dLbl>
            <c:dLblPos val="bestFit"/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применяют ненормативную лексику</c:v>
                </c:pt>
                <c:pt idx="1">
                  <c:v>не употребляют маты в речи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2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ругаешься ли ты матом?</c:v>
                </c:pt>
              </c:strCache>
            </c:strRef>
          </c:tx>
          <c:dLbls>
            <c:txPr>
              <a:bodyPr/>
              <a:lstStyle/>
              <a:p>
                <a:pPr>
                  <a:defRPr sz="2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иногда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6</c:v>
                </c:pt>
                <c:pt idx="2">
                  <c:v>12</c:v>
                </c:pt>
              </c:numCache>
            </c:numRef>
          </c:val>
        </c:ser>
      </c:pie3DChart>
    </c:plotArea>
    <c:legend>
      <c:legendPos val="b"/>
      <c:txPr>
        <a:bodyPr/>
        <a:lstStyle/>
        <a:p>
          <a:pPr>
            <a:defRPr sz="2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какой причине ты материшься?</a:t>
            </a: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какой причине ты материшься?</c:v>
                </c:pt>
              </c:strCache>
            </c:strRef>
          </c:tx>
          <c:dLbls>
            <c:txPr>
              <a:bodyPr/>
              <a:lstStyle/>
              <a:p>
                <a:pPr>
                  <a:defRPr sz="28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потому что все матерятся</c:v>
                </c:pt>
                <c:pt idx="1">
                  <c:v>когда разозлят, во время ссоры или драки</c:v>
                </c:pt>
                <c:pt idx="2">
                  <c:v>получается само собой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8</c:v>
                </c:pt>
                <c:pt idx="2">
                  <c:v>11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238024934383256"/>
          <c:y val="9.3110710847586015E-2"/>
          <c:w val="0.32553641732283523"/>
          <c:h val="0.85457047665705765"/>
        </c:manualLayout>
      </c:layout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7628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8596" y="857232"/>
            <a:ext cx="6215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Царство слов</a:t>
            </a:r>
            <a:endParaRPr lang="ru-RU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dmin\Desktop\картинки\d06f0ea0c06b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28662" y="2786058"/>
            <a:ext cx="4786346" cy="3589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143372" y="928670"/>
            <a:ext cx="3857652" cy="5185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Слова- заклинания мог произносить только жрец на праздниках. Ведьмы и колдуньи использовали сквернословие в своих наговорах, насылая проклятие.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3" name="Picture 3" descr="C:\Users\admin\Desktop\_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500174"/>
            <a:ext cx="3128962" cy="3128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857752" y="357166"/>
            <a:ext cx="400052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r"/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Употребляя мат в разговоре с друзьями, родными, современные люди, сами того не подозревая, совершают сокровенный ритуал, призывая зло изо дня в день, из года в год на себя и на своих близких</a:t>
            </a:r>
            <a:endParaRPr lang="ru-RU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Picture 3" descr="C:\Users\admin\Desktop\картинки\Ssora-i-chto-s-ney-dela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00374"/>
            <a:ext cx="4572032" cy="3657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715272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29058" y="571480"/>
            <a:ext cx="47863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Руси сквернословие было уголовно наказуемым.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Позднее сквернословящего человека подвергали публичной порке.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 времена царя Алексея Михайловича Романова за использование матерных слов наказывали вплоть до смертной казни.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1" name="Picture 3" descr="C:\Users\admin\Desktop\картинки\280px-Alexis_I_of_Russia_1670-1680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143116"/>
            <a:ext cx="3071834" cy="42685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072330" cy="6858000"/>
          </a:xfrm>
          <a:prstGeom prst="rect">
            <a:avLst/>
          </a:prstGeom>
          <a:noFill/>
        </p:spPr>
      </p:pic>
      <p:pic>
        <p:nvPicPr>
          <p:cNvPr id="13314" name="Picture 2" descr="C:\Users\admin\Desktop\картинки\arabidopsi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3143248"/>
            <a:ext cx="2214578" cy="342152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86182" y="785794"/>
            <a:ext cx="507209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Бранные слова вызывают мутагенный эффект, подобный радиоактивному облучению мощностью в тысячи рентген.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286644" cy="6858000"/>
          </a:xfrm>
          <a:prstGeom prst="rect">
            <a:avLst/>
          </a:prstGeom>
          <a:noFill/>
        </p:spPr>
      </p:pic>
      <p:pic>
        <p:nvPicPr>
          <p:cNvPr id="14339" name="Picture 3" descr="C:\Users\admin\Desktop\картинки\52615208_1261179867_to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214554"/>
            <a:ext cx="3810000" cy="42005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143372" y="642918"/>
            <a:ext cx="45005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Использование матерных слов способствует быстрому старению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429520" cy="6858000"/>
          </a:xfrm>
          <a:prstGeom prst="rect">
            <a:avLst/>
          </a:prstGeom>
          <a:noFill/>
        </p:spPr>
      </p:pic>
      <p:pic>
        <p:nvPicPr>
          <p:cNvPr id="15363" name="Picture 3" descr="C:\Users\admin\Desktop\картинки\imag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571876"/>
            <a:ext cx="3929058" cy="294679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429124" y="642918"/>
            <a:ext cx="39290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Злоупотребление матом ведет к гормональным нарушениям у женщин – ведет к выработке мужских половых гормонов.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429520" cy="6858000"/>
          </a:xfrm>
          <a:prstGeom prst="rect">
            <a:avLst/>
          </a:prstGeom>
          <a:noFill/>
        </p:spPr>
      </p:pic>
      <p:pic>
        <p:nvPicPr>
          <p:cNvPr id="1026" name="Picture 2" descr="C:\Users\admin\Desktop\2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643306" y="357166"/>
            <a:ext cx="3643338" cy="273250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  <p:pic>
        <p:nvPicPr>
          <p:cNvPr id="1027" name="Picture 3" descr="C:\Users\admin\Desktop\chistaya-voda-eto-jizn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3500438"/>
            <a:ext cx="3274308" cy="30535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929454" cy="6858000"/>
          </a:xfrm>
          <a:prstGeom prst="rect">
            <a:avLst/>
          </a:prstGeom>
          <a:noFill/>
        </p:spPr>
      </p:pic>
      <p:pic>
        <p:nvPicPr>
          <p:cNvPr id="16387" name="Picture 3" descr="C:\Users\admin\Desktop\картинки\image0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000108"/>
            <a:ext cx="3571900" cy="370145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429256" y="1428736"/>
            <a:ext cx="3071834" cy="248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Японский ученый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Масаро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Эмото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357950" cy="6858000"/>
          </a:xfrm>
          <a:prstGeom prst="rect">
            <a:avLst/>
          </a:prstGeom>
          <a:noFill/>
        </p:spPr>
      </p:pic>
      <p:pic>
        <p:nvPicPr>
          <p:cNvPr id="17411" name="Picture 3" descr="C:\Users\admin\Desktop\картинки\ae1e861c980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34" y="285728"/>
            <a:ext cx="4786346" cy="3829076"/>
          </a:xfrm>
          <a:prstGeom prst="rect">
            <a:avLst/>
          </a:prstGeom>
          <a:noFill/>
        </p:spPr>
      </p:pic>
      <p:pic>
        <p:nvPicPr>
          <p:cNvPr id="17412" name="Picture 4" descr="C:\Users\admin\Desktop\картинки\e26fb2eb8f2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43438" y="3238475"/>
            <a:ext cx="4071966" cy="32575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500826" cy="6858000"/>
          </a:xfrm>
          <a:prstGeom prst="rect">
            <a:avLst/>
          </a:prstGeom>
          <a:noFill/>
        </p:spPr>
      </p:pic>
      <p:pic>
        <p:nvPicPr>
          <p:cNvPr id="18435" name="Picture 3" descr="C:\Users\admin\Desktop\картинки\e506b111eebf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428604"/>
            <a:ext cx="4270380" cy="3416304"/>
          </a:xfrm>
          <a:prstGeom prst="rect">
            <a:avLst/>
          </a:prstGeom>
          <a:noFill/>
        </p:spPr>
      </p:pic>
      <p:pic>
        <p:nvPicPr>
          <p:cNvPr id="18436" name="Picture 4" descr="C:\Users\admin\Desktop\картинки\00d02ada2bb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868" y="2643182"/>
            <a:ext cx="4633513" cy="37068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0"/>
            <a:ext cx="8501090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57158" y="0"/>
            <a:ext cx="628654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доме добрыми делами занята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Тихо ходит по квартире доброта.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Утро доброе у нас, добрый день и добрый час,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Добрый вечер, ночь добра,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Было доброе вчера.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откуда, спросишь ты,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доме столько доброты?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admin\Desktop\картинки\1308231398_rpfizau73serwkx.jpe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4000504"/>
            <a:ext cx="3802136" cy="25018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143636" cy="6858000"/>
          </a:xfrm>
          <a:prstGeom prst="rect">
            <a:avLst/>
          </a:prstGeom>
          <a:noFill/>
        </p:spPr>
      </p:pic>
      <p:pic>
        <p:nvPicPr>
          <p:cNvPr id="19459" name="Picture 3" descr="C:\Users\admin\Desktop\картинки\6ec70d14078a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357166"/>
            <a:ext cx="3714776" cy="2971821"/>
          </a:xfrm>
          <a:prstGeom prst="rect">
            <a:avLst/>
          </a:prstGeom>
          <a:noFill/>
        </p:spPr>
      </p:pic>
      <p:pic>
        <p:nvPicPr>
          <p:cNvPr id="19460" name="Picture 4" descr="C:\Users\admin\Desktop\картинки\90c4d180360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43438" y="428604"/>
            <a:ext cx="3746500" cy="2997200"/>
          </a:xfrm>
          <a:prstGeom prst="rect">
            <a:avLst/>
          </a:prstGeom>
          <a:noFill/>
        </p:spPr>
      </p:pic>
      <p:pic>
        <p:nvPicPr>
          <p:cNvPr id="19461" name="Picture 5" descr="C:\Users\admin\Desktop\картинки\342285f85c77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28596" y="3714752"/>
            <a:ext cx="3484546" cy="2787637"/>
          </a:xfrm>
          <a:prstGeom prst="rect">
            <a:avLst/>
          </a:prstGeom>
          <a:noFill/>
        </p:spPr>
      </p:pic>
      <p:pic>
        <p:nvPicPr>
          <p:cNvPr id="19462" name="Picture 6" descr="C:\Users\admin\Desktop\картинки\1ddec2eb8abc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714876" y="3643314"/>
            <a:ext cx="3571900" cy="28575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143768" cy="6858000"/>
          </a:xfrm>
          <a:prstGeom prst="rect">
            <a:avLst/>
          </a:prstGeom>
          <a:noFill/>
        </p:spPr>
      </p:pic>
      <p:pic>
        <p:nvPicPr>
          <p:cNvPr id="20482" name="Picture 2" descr="C:\Users\admin\Desktop\картинки\89dce29612e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2910" y="642918"/>
            <a:ext cx="3692918" cy="2954334"/>
          </a:xfrm>
          <a:prstGeom prst="rect">
            <a:avLst/>
          </a:prstGeom>
          <a:noFill/>
        </p:spPr>
      </p:pic>
      <p:pic>
        <p:nvPicPr>
          <p:cNvPr id="20483" name="Picture 3" descr="C:\Users\admin\Desktop\картинки\6004683d92dd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357686" y="2928934"/>
            <a:ext cx="4276323" cy="34210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429388" cy="6858000"/>
          </a:xfrm>
          <a:prstGeom prst="rect">
            <a:avLst/>
          </a:prstGeom>
          <a:noFill/>
        </p:spPr>
      </p:pic>
      <p:pic>
        <p:nvPicPr>
          <p:cNvPr id="21507" name="Picture 3" descr="C:\Users\admin\Desktop\картинки\skvernoslovi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1857363"/>
            <a:ext cx="5143536" cy="38770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\Desktop\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1071546"/>
            <a:ext cx="70008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Словом можно убить, </a:t>
            </a:r>
          </a:p>
          <a:p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словом можно спасти,</a:t>
            </a:r>
          </a:p>
          <a:p>
            <a:endParaRPr lang="ru-RU" sz="3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Словом можно полки за собой повести.</a:t>
            </a:r>
          </a:p>
          <a:p>
            <a:endParaRPr lang="ru-RU" sz="3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Словом можно продать, </a:t>
            </a:r>
          </a:p>
          <a:p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и предать, </a:t>
            </a:r>
          </a:p>
          <a:p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и купить,</a:t>
            </a:r>
          </a:p>
          <a:p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Слово можно </a:t>
            </a:r>
          </a:p>
          <a:p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в разящий свинец перелить.</a:t>
            </a:r>
            <a:endParaRPr lang="ru-RU" sz="3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admin\Desktop\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</p:spPr>
      </p:pic>
      <p:pic>
        <p:nvPicPr>
          <p:cNvPr id="22531" name="Picture 3" descr="C:\Users\admin\Desktop\84022_50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500826" cy="53645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admin\Desktop\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20" y="857232"/>
            <a:ext cx="600079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Доброе слово лечит, а злое калечит.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ищи красоты, а ищи доброты.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Злой не верит, что есть добрый.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Доброе слово человеку, что дождь в засуху.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Доброе слово и кошке приятно.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admin\Desktop\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</p:spPr>
      </p:pic>
      <p:pic>
        <p:nvPicPr>
          <p:cNvPr id="22531" name="Picture 3" descr="C:\Users\admin\Desktop\84022_50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500826" cy="53645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\Desktop\картинки\0028-028-Dobro-i-zlo-konspekt-urok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714404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\Desktop\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18" y="0"/>
            <a:ext cx="9119682" cy="6858000"/>
          </a:xfrm>
          <a:prstGeom prst="rect">
            <a:avLst/>
          </a:prstGeom>
          <a:noFill/>
        </p:spPr>
      </p:pic>
      <p:pic>
        <p:nvPicPr>
          <p:cNvPr id="2050" name="Picture 2" descr="C:\Users\admin\Desktop\картинки\zhelaniya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946075"/>
            <a:ext cx="3643338" cy="59119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714356"/>
            <a:ext cx="58579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Стань</a:t>
            </a:r>
          </a:p>
          <a:p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добрым</a:t>
            </a:r>
          </a:p>
          <a:p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4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волшебником!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admin\Desktop\картинки\dobro-i-zlo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-1"/>
            <a:ext cx="9144001" cy="6818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1214382" y="3143248"/>
            <a:ext cx="79296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Сквернословие – </a:t>
            </a:r>
          </a:p>
          <a:p>
            <a:pPr algn="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это речь, наполненная </a:t>
            </a:r>
          </a:p>
          <a:p>
            <a:pPr algn="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неприличными выражениями, непристойными словами, бранью.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</p:spPr>
      </p:pic>
      <p:graphicFrame>
        <p:nvGraphicFramePr>
          <p:cNvPr id="2" name="Диаграмма 1"/>
          <p:cNvGraphicFramePr/>
          <p:nvPr/>
        </p:nvGraphicFramePr>
        <p:xfrm>
          <a:off x="857224" y="1785926"/>
          <a:ext cx="7286676" cy="417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14810" y="500042"/>
            <a:ext cx="4286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Исследование среди жителей Российской Федерации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4214810" y="1000108"/>
            <a:ext cx="46434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Анкета для школьников:</a:t>
            </a:r>
          </a:p>
          <a:p>
            <a:endPara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Ругаешься ли ты матом?</a:t>
            </a:r>
          </a:p>
          <a:p>
            <a:pPr marL="342900" indent="-342900">
              <a:buAutoNum type="arabicPeriod"/>
            </a:pPr>
            <a:endPara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Если да, то по какой причине?</a:t>
            </a:r>
          </a:p>
          <a:p>
            <a:pPr marL="342900" indent="-342900">
              <a:buAutoNum type="arabicPeriod"/>
            </a:pPr>
            <a:endPara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Знаешь ли ты, </a:t>
            </a:r>
          </a:p>
          <a:p>
            <a:pPr marL="342900" indent="-342900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использование матерных слов влияет на здоровье?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19681" cy="6858000"/>
          </a:xfrm>
          <a:prstGeom prst="rect">
            <a:avLst/>
          </a:prstGeom>
          <a:noFill/>
        </p:spPr>
      </p:pic>
      <p:graphicFrame>
        <p:nvGraphicFramePr>
          <p:cNvPr id="2" name="Диаграмма 1"/>
          <p:cNvGraphicFramePr/>
          <p:nvPr/>
        </p:nvGraphicFramePr>
        <p:xfrm>
          <a:off x="0" y="642918"/>
          <a:ext cx="4000528" cy="264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3048000" y="2643182"/>
          <a:ext cx="6096000" cy="38496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43306" y="0"/>
            <a:ext cx="5143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Используешь ли ты мат в своей речи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dmin\Desktop\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76288"/>
          </a:xfrm>
          <a:prstGeom prst="rect">
            <a:avLst/>
          </a:prstGeom>
          <a:noFill/>
        </p:spPr>
      </p:pic>
      <p:pic>
        <p:nvPicPr>
          <p:cNvPr id="9219" name="Picture 3" descr="C:\Users\admin\Desktop\картинки\f_1901770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71736" y="2357430"/>
            <a:ext cx="6096000" cy="4124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324</Words>
  <PresentationFormat>Экран (4:3)</PresentationFormat>
  <Paragraphs>55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27</cp:revision>
  <dcterms:created xsi:type="dcterms:W3CDTF">2012-12-17T10:20:06Z</dcterms:created>
  <dcterms:modified xsi:type="dcterms:W3CDTF">2013-03-20T06:59:45Z</dcterms:modified>
</cp:coreProperties>
</file>