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84AC43-769D-48A0-9832-CCC015651560}" type="datetimeFigureOut">
              <a:rPr lang="ru-RU" smtClean="0"/>
              <a:t>19.01.2012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63BA43-9EAC-4A43-9F20-2E2BB8D304E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</a:t>
            </a:r>
            <a:r>
              <a:rPr lang="ru-RU" b="1" dirty="0" smtClean="0">
                <a:solidFill>
                  <a:srgbClr val="7030A0"/>
                </a:solidFill>
              </a:rPr>
              <a:t>Классный час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2214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Что такое справедливость?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dirty="0" smtClean="0">
                <a:solidFill>
                  <a:srgbClr val="C00000"/>
                </a:solidFill>
              </a:rPr>
              <a:t>Анкета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 Что такое справедливость?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2. Кто самый справедливый человек в классе?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3. Приведи примеры справедливых поступков из своей жизни.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             Результаты анкеты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          №1</a:t>
            </a:r>
          </a:p>
          <a:p>
            <a:r>
              <a:rPr lang="ru-RU" dirty="0" smtClean="0"/>
              <a:t>-Справедливость – это честность и помощь. </a:t>
            </a:r>
          </a:p>
          <a:p>
            <a:r>
              <a:rPr lang="ru-RU" dirty="0" smtClean="0"/>
              <a:t>- Это, когда человек судит того, который совершил преступление. За раскрытие преступления ему дают медаль.</a:t>
            </a:r>
          </a:p>
          <a:p>
            <a:r>
              <a:rPr lang="ru-RU" dirty="0" smtClean="0"/>
              <a:t>- Справедливый человек даёт слово и держит его.</a:t>
            </a:r>
          </a:p>
          <a:p>
            <a:r>
              <a:rPr lang="ru-RU" dirty="0" smtClean="0"/>
              <a:t>Справедливый человек противостоит злу, он герой, храбрый, честный.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                  Ответы родителей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Справедливый человек, который поступает по совести, в отношениях к кому-нибудь. </a:t>
            </a:r>
            <a:endParaRPr lang="ru-RU" sz="2800" dirty="0" smtClean="0"/>
          </a:p>
          <a:p>
            <a:r>
              <a:rPr lang="ru-RU" sz="2800" dirty="0" smtClean="0"/>
              <a:t>Справедливость – это честное и справедливое отношение к другим, когда все согласны с принятым решением. Когда каждому человеку воздаётся по его делам.</a:t>
            </a:r>
          </a:p>
          <a:p>
            <a:r>
              <a:rPr lang="ru-RU" sz="2800" dirty="0" smtClean="0"/>
              <a:t>Справедливость – это когда всё по – честному и поровну.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  Кого вы считаете самым справедливым человеком в классе?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Галина Григорьевна – 75% (потому что справедливо ставит оценки, оказывает помощь, объясняет.</a:t>
            </a:r>
          </a:p>
          <a:p>
            <a:r>
              <a:rPr lang="ru-RU" dirty="0" smtClean="0"/>
              <a:t>2. Мама – 20 %;</a:t>
            </a:r>
          </a:p>
          <a:p>
            <a:r>
              <a:rPr lang="ru-RU" dirty="0" smtClean="0"/>
              <a:t>3. Кристина- 50 %;</a:t>
            </a:r>
          </a:p>
          <a:p>
            <a:r>
              <a:rPr lang="ru-RU" dirty="0" smtClean="0"/>
              <a:t>4. Юра – 25%; (потому что всегда говорит правду и помогает);</a:t>
            </a:r>
          </a:p>
          <a:p>
            <a:r>
              <a:rPr lang="ru-RU" dirty="0" smtClean="0"/>
              <a:t>5. Подруга – 25%;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ru-RU" sz="3600" b="1" dirty="0" smtClean="0">
                <a:solidFill>
                  <a:srgbClr val="7030A0"/>
                </a:solidFill>
              </a:rPr>
              <a:t>Что такое справедливость?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Справедливость – это отношение к людям по их делам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216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              Классный час</vt:lpstr>
      <vt:lpstr>                     Анкета</vt:lpstr>
      <vt:lpstr>             Результаты анкеты</vt:lpstr>
      <vt:lpstr>                  Ответы родителей</vt:lpstr>
      <vt:lpstr>        Кого вы считаете самым справедливым человеком в классе?</vt:lpstr>
      <vt:lpstr>          Что такое справедливость?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Классный час</dc:title>
  <dc:creator>Александрикова Г.Г.</dc:creator>
  <cp:lastModifiedBy>Александрикова Г.Г.</cp:lastModifiedBy>
  <cp:revision>26</cp:revision>
  <dcterms:created xsi:type="dcterms:W3CDTF">2012-01-18T21:58:03Z</dcterms:created>
  <dcterms:modified xsi:type="dcterms:W3CDTF">2012-01-19T03:36:49Z</dcterms:modified>
</cp:coreProperties>
</file>