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5" r:id="rId6"/>
    <p:sldId id="266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219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42900" y="4933072"/>
            <a:ext cx="6229350" cy="1524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342900" y="1911643"/>
            <a:ext cx="6229350" cy="26416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97720" y="4733502"/>
            <a:ext cx="2228850" cy="2117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531431" y="4733502"/>
            <a:ext cx="2228850" cy="2117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3405261" y="4701736"/>
            <a:ext cx="34290" cy="6096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FD13-3855-4DF0-94B7-3246E360DDB6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3DBEA6-8EDD-4A5A-8A09-BB679D1AFE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FD13-3855-4DF0-94B7-3246E360DDB6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BEA6-8EDD-4A5A-8A09-BB679D1AF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FD13-3855-4DF0-94B7-3246E360DDB6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BEA6-8EDD-4A5A-8A09-BB679D1AF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42900" y="2032000"/>
            <a:ext cx="6172200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E1FD13-3855-4DF0-94B7-3246E360DDB6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43DBEA6-8EDD-4A5A-8A09-BB679D1AFE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FD13-3855-4DF0-94B7-3246E360DDB6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BEA6-8EDD-4A5A-8A09-BB679D1AFE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4673600"/>
            <a:ext cx="5943600" cy="18288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" y="6611819"/>
            <a:ext cx="5943600" cy="1312981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14350" y="6555990"/>
            <a:ext cx="5943600" cy="5735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FD13-3855-4DF0-94B7-3246E360DDB6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BEA6-8EDD-4A5A-8A09-BB679D1AFE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342900" y="2032000"/>
            <a:ext cx="3044952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3486150" y="2032000"/>
            <a:ext cx="3044952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BEA6-8EDD-4A5A-8A09-BB679D1AFE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FD13-3855-4DF0-94B7-3246E360DDB6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1866124"/>
            <a:ext cx="3030141" cy="1016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342900" y="2935861"/>
            <a:ext cx="3028950" cy="521817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3487341" y="2935861"/>
            <a:ext cx="3028950" cy="521817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7264"/>
            <a:ext cx="6172200" cy="1524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3486150" y="1866124"/>
            <a:ext cx="3030141" cy="1016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22209" y="2906959"/>
            <a:ext cx="2811780" cy="211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566160" y="2906959"/>
            <a:ext cx="2811780" cy="211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FD13-3855-4DF0-94B7-3246E360DDB6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BEA6-8EDD-4A5A-8A09-BB679D1AFE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FD13-3855-4DF0-94B7-3246E360DDB6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DBEA6-8EDD-4A5A-8A09-BB679D1AF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342900" y="609600"/>
            <a:ext cx="4686300" cy="7620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86350" y="2133600"/>
            <a:ext cx="1488186" cy="49784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5086350" y="609600"/>
            <a:ext cx="1485900" cy="14224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E1FD13-3855-4DF0-94B7-3246E360DDB6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43DBEA6-8EDD-4A5A-8A09-BB679D1AFE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2050" y="609600"/>
            <a:ext cx="1543050" cy="14224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42900" y="609600"/>
            <a:ext cx="4514850" cy="74168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72050" y="2133600"/>
            <a:ext cx="1543050" cy="58928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FD13-3855-4DF0-94B7-3246E360DDB6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3DBEA6-8EDD-4A5A-8A09-BB679D1AFE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42900" y="1930401"/>
            <a:ext cx="6172200" cy="62378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343400" y="8271556"/>
            <a:ext cx="1943100" cy="51206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8E1FD13-3855-4DF0-94B7-3246E360DDB6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1600200" y="8271556"/>
            <a:ext cx="268605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6307931" y="8242041"/>
            <a:ext cx="457200" cy="6096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43DBEA6-8EDD-4A5A-8A09-BB679D1AFE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2900" y="203200"/>
            <a:ext cx="6172200" cy="16256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Светлана\Pictures\Школа\ФОТО сочинений ВОВ\Для сайта\сканирование0019a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80" y="2643174"/>
            <a:ext cx="4500593" cy="53339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3200"/>
            <a:ext cx="6247232" cy="246378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Наши прадеды и прабабушки в годы Великой Отечественной Войны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59037" y="6601098"/>
          <a:ext cx="1185455" cy="1950720"/>
        </p:xfrm>
        <a:graphic>
          <a:graphicData uri="http://schemas.openxmlformats.org/drawingml/2006/table">
            <a:tbl>
              <a:tblPr/>
              <a:tblGrid>
                <a:gridCol w="1185455"/>
              </a:tblGrid>
              <a:tr h="128886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  класс  г</a:t>
                      </a:r>
                    </a:p>
                    <a:p>
                      <a:pPr algn="ctr"/>
                      <a:r>
                        <a:rPr lang="ru-RU" sz="2400" dirty="0" smtClean="0"/>
                        <a:t>ГБОУ СОШ 199</a:t>
                      </a:r>
                      <a:endParaRPr lang="ru-RU" sz="2400" dirty="0"/>
                    </a:p>
                  </a:txBody>
                  <a:tcPr marL="68580" marR="68580" marT="60960" marB="6096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канирование001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8" y="476222"/>
            <a:ext cx="5572164" cy="77882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нирование0013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8856" y="642909"/>
            <a:ext cx="5631019" cy="79296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нирование001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04" y="571472"/>
            <a:ext cx="5969419" cy="78581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нирование0014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42" y="428596"/>
            <a:ext cx="5857916" cy="79407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нирование0030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04" y="571472"/>
            <a:ext cx="5929354" cy="814393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</TotalTime>
  <Words>15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Наши прадеды и прабабушки в годы Великой Отечественной Войны</vt:lpstr>
      <vt:lpstr>Слайд 2</vt:lpstr>
      <vt:lpstr>Слайд 3</vt:lpstr>
      <vt:lpstr>Слайд 4</vt:lpstr>
      <vt:lpstr>Слайд 5</vt:lpstr>
      <vt:lpstr>Слайд 6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прадеды и прабабушки в годы Великой Отечественной Войны</dc:title>
  <dc:creator>Светлана</dc:creator>
  <cp:lastModifiedBy>Светлана</cp:lastModifiedBy>
  <cp:revision>7</cp:revision>
  <dcterms:created xsi:type="dcterms:W3CDTF">2012-05-06T16:51:34Z</dcterms:created>
  <dcterms:modified xsi:type="dcterms:W3CDTF">2012-05-06T17:27:00Z</dcterms:modified>
</cp:coreProperties>
</file>