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5" r:id="rId10"/>
    <p:sldId id="272" r:id="rId11"/>
    <p:sldId id="264" r:id="rId12"/>
    <p:sldId id="263" r:id="rId13"/>
    <p:sldId id="271" r:id="rId14"/>
    <p:sldId id="267" r:id="rId15"/>
    <p:sldId id="270" r:id="rId16"/>
    <p:sldId id="269" r:id="rId17"/>
    <p:sldId id="268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D0E3C40-D538-4DDE-9893-E26A5A8D9A1A}" type="datetimeFigureOut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D419F89-0AED-4C65-B81E-CEE50E43AD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F5EAD7-6DA5-41A9-A2E3-0744EA956DC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34E9B-76C5-482D-ADB1-5EA4004DC000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1177F-F869-4D5B-8DF5-3DBF364F6D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0E4AE-65F9-4E51-BEED-949670462682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564D2-97DF-4994-B859-C9AC47C06F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26FF6-C7E4-4C74-9205-A31F512632C3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C2310-94E3-4C02-A931-09E199F0BB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3C06D-E453-4A49-B79D-A13E440FA269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AD6CE-8075-42A5-9232-6F3249B7CB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0B71E-938C-4314-A232-938DD40DFA9D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E8037-0FFC-4773-BD8B-3BD97E3E5E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96CA6-BD90-4D6F-826D-B80BE1ACD6B6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C8F8D-077A-4F97-AE28-742C24FFA9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5DE27-1BAB-42A2-9F00-C6BA279FCA96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264D9-A06C-4BD1-B6F4-A5710F09A6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C7CE1-413D-446B-A102-5E4B72755584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EE361-6838-469A-A593-1E7DDA482F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5F7B6-90D1-4D6E-B625-39D852EB0C52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3561C-7A8C-4692-9247-33369C8154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32E5F-B2B1-47F9-A70F-3617F058F031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9E060-A8B3-49A8-BAD9-9F1030863C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28221-010F-4C2F-AB0B-5EA24D95DA0B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09932-6187-4F30-BDE3-DBE23F88DD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678CD8-0656-416A-AF80-6DD140E7D4FD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FDB3E8-AD5C-45FD-8C43-0EF1614A62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1785949"/>
          </a:xfrm>
        </p:spPr>
        <p:txBody>
          <a:bodyPr/>
          <a:lstStyle/>
          <a:p>
            <a:r>
              <a:rPr lang="ru-RU" sz="8000" b="1" dirty="0" smtClean="0">
                <a:solidFill>
                  <a:srgbClr val="7030A0"/>
                </a:solidFill>
              </a:rPr>
              <a:t>Здоровье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86124"/>
            <a:ext cx="6400800" cy="221457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000" b="1" dirty="0" smtClean="0">
                <a:solidFill>
                  <a:srgbClr val="FF0000"/>
                </a:solidFill>
              </a:rPr>
              <a:t>- это здоровый образ жизни</a:t>
            </a:r>
          </a:p>
        </p:txBody>
      </p:sp>
      <p:pic>
        <p:nvPicPr>
          <p:cNvPr id="2052" name="Picture 3" descr="H:\Documents and Settings\Aida\Рабочий стол\НОвая ГРАФИКА сборник\КАРТИНКИ СБОРНИК_ школьные\flow61.gif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-3951446">
            <a:off x="7842250" y="538163"/>
            <a:ext cx="725488" cy="74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4" descr="H:\Documents and Settings\Aida\Рабочий стол\НОвая ГРАФИКА сборник\КАРТИНКИ СБОРНИК_ школьные\flow61.gif"/>
          <p:cNvPicPr>
            <a:picLocks noChangeAspect="1" noChangeArrowheads="1" noCrop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 rot="-302608">
            <a:off x="8194675" y="-28575"/>
            <a:ext cx="1281113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" descr="H:\Documents and Settings\Aida\Рабочий стол\НОвая ГРАФИКА сборник\КАРТИНКИ СБОРНИК_ школьные\flow61.gif"/>
          <p:cNvPicPr>
            <a:picLocks noChangeAspect="1" noChangeArrowheads="1" noCrop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 rot="-1293031">
            <a:off x="7816850" y="733425"/>
            <a:ext cx="1579563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5" descr="H:\Documents and Settings\Aida\Рабочий стол\НОвая ГРАФИКА сборник\КАРТИНКИ СБОРНИК_ школьные\flow61.gif"/>
          <p:cNvPicPr>
            <a:picLocks noChangeAspect="1" noChangeArrowheads="1" noCrop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0" y="4362450"/>
            <a:ext cx="2419350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4" descr="H:\Documents and Settings\Aida\Рабочий стол\НОвая ГРАФИКА сборник\КАРТИНКИ СБОРНИК_ школьные\flow61.gif"/>
          <p:cNvPicPr>
            <a:picLocks noChangeAspect="1" noChangeArrowheads="1" noCrop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 rot="2261343">
            <a:off x="1412875" y="5283200"/>
            <a:ext cx="1281113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2" descr="H:\Documents and Settings\Aida\Рабочий стол\НОвая ГРАФИКА сборник\КАРТИНКИ СБОРНИК_ школьные\flow61.gif"/>
          <p:cNvPicPr>
            <a:picLocks noChangeAspect="1" noChangeArrowheads="1" noCrop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 rot="682093" flipH="1">
            <a:off x="4067175" y="5273675"/>
            <a:ext cx="221615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31E389-A722-4C89-8B37-25435251A986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F7046-3B1B-417C-9187-DBD32474F1BE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307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Как не навредить своему здоровью</a:t>
            </a:r>
          </a:p>
        </p:txBody>
      </p:sp>
      <p:pic>
        <p:nvPicPr>
          <p:cNvPr id="43010" name="Picture 2" descr="Картинка 71 из 6049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57158" y="1428736"/>
            <a:ext cx="2214546" cy="2825987"/>
          </a:xfrm>
          <a:prstGeom prst="rect">
            <a:avLst/>
          </a:prstGeom>
          <a:noFill/>
        </p:spPr>
      </p:pic>
      <p:pic>
        <p:nvPicPr>
          <p:cNvPr id="43012" name="Picture 4" descr="http://im0-tub-ru.yandex.net/i?id=292791584-54-7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500430" y="1785926"/>
            <a:ext cx="2143129" cy="1714505"/>
          </a:xfrm>
          <a:prstGeom prst="rect">
            <a:avLst/>
          </a:prstGeom>
          <a:noFill/>
        </p:spPr>
      </p:pic>
      <p:pic>
        <p:nvPicPr>
          <p:cNvPr id="43014" name="Picture 6" descr="http://im3-tub-ru.yandex.net/i?id=46763552-50-72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571736" y="3714752"/>
            <a:ext cx="2428892" cy="2428892"/>
          </a:xfrm>
          <a:prstGeom prst="rect">
            <a:avLst/>
          </a:prstGeom>
          <a:noFill/>
        </p:spPr>
      </p:pic>
      <p:pic>
        <p:nvPicPr>
          <p:cNvPr id="43016" name="Picture 8" descr="http://im3-tub-ru.yandex.net/i?id=168445035-16-72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4643438" y="4643422"/>
            <a:ext cx="2214578" cy="221457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3018" name="Picture 10" descr="http://im3-tub-ru.yandex.net/i?id=16021899-24-72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6000760" y="1357298"/>
            <a:ext cx="2393163" cy="1595442"/>
          </a:xfrm>
          <a:prstGeom prst="rect">
            <a:avLst/>
          </a:prstGeom>
          <a:noFill/>
        </p:spPr>
      </p:pic>
      <p:pic>
        <p:nvPicPr>
          <p:cNvPr id="43020" name="Picture 12" descr="http://im5-tub-ru.yandex.net/i?id=157770221-05-72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6000760" y="3214686"/>
            <a:ext cx="2481184" cy="1852619"/>
          </a:xfrm>
          <a:prstGeom prst="rect">
            <a:avLst/>
          </a:prstGeom>
          <a:noFill/>
        </p:spPr>
      </p:pic>
      <p:pic>
        <p:nvPicPr>
          <p:cNvPr id="43022" name="Picture 14" descr="http://im3-tub-ru.yandex.net/i?id=155227359-27-72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785786" y="4286256"/>
            <a:ext cx="1928826" cy="19953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Как не навредить своему здоровью</a:t>
            </a:r>
            <a:endParaRPr lang="ru-RU" sz="5400" dirty="0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71472" y="1857364"/>
            <a:ext cx="8115328" cy="4429156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Правильное питание (полноценное)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Должно отвечать следующим нормам: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1. Пища должна поступать в организм регулярно, небольшими порциями.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2. Пища должна быть разнообразной: мясо, рыба, хлеб, молочные продукты, крупы, овощи, фрукты.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531E389-A722-4C89-8B37-25435251A986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F7046-3B1B-417C-9187-DBD32474F1BE}" type="slidenum">
              <a:rPr lang="ru-RU"/>
              <a:pPr>
                <a:defRPr/>
              </a:pPr>
              <a:t>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31E389-A722-4C89-8B37-25435251A986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F7046-3B1B-417C-9187-DBD32474F1BE}" type="slidenum">
              <a:rPr lang="ru-RU"/>
              <a:pPr>
                <a:defRPr/>
              </a:pPr>
              <a:t>12</a:t>
            </a:fld>
            <a:endParaRPr lang="ru-RU"/>
          </a:p>
        </p:txBody>
      </p:sp>
      <p:sp>
        <p:nvSpPr>
          <p:cNvPr id="3075" name="Содержимое 2"/>
          <p:cNvSpPr>
            <a:spLocks noGrp="1"/>
          </p:cNvSpPr>
          <p:nvPr>
            <p:ph idx="4294967295"/>
          </p:nvPr>
        </p:nvSpPr>
        <p:spPr>
          <a:xfrm>
            <a:off x="285720" y="500042"/>
            <a:ext cx="8501122" cy="5715040"/>
          </a:xfrm>
        </p:spPr>
        <p:txBody>
          <a:bodyPr/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«Скажи, что ты ешь, и я скажу, кто ты»</a:t>
            </a:r>
          </a:p>
          <a:p>
            <a:pPr algn="ctr"/>
            <a:endParaRPr lang="ru-RU" sz="4400" b="1" dirty="0" smtClean="0">
              <a:solidFill>
                <a:srgbClr val="7030A0"/>
              </a:solidFill>
            </a:endParaRPr>
          </a:p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«Нужно есть, чтобы жить, а не жить, чтобы есть»</a:t>
            </a:r>
          </a:p>
          <a:p>
            <a:pPr algn="ctr"/>
            <a:endParaRPr lang="ru-RU" sz="4400" b="1" dirty="0" smtClean="0">
              <a:solidFill>
                <a:srgbClr val="7030A0"/>
              </a:solidFill>
            </a:endParaRPr>
          </a:p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 «Человек — это то, что он ест и когда он ест»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7030A0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31E389-A722-4C89-8B37-25435251A986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7158" y="1857365"/>
            <a:ext cx="4214842" cy="1500198"/>
          </a:xfrm>
        </p:spPr>
        <p:txBody>
          <a:bodyPr/>
          <a:lstStyle/>
          <a:p>
            <a:pPr algn="l">
              <a:defRPr/>
            </a:pPr>
            <a:r>
              <a:rPr lang="ru-RU" sz="3600" b="1" dirty="0">
                <a:solidFill>
                  <a:srgbClr val="7030A0"/>
                </a:solidFill>
              </a:rPr>
              <a:t>Ежедневные </a:t>
            </a:r>
            <a:r>
              <a:rPr lang="ru-RU" sz="3600" b="1" dirty="0" smtClean="0">
                <a:solidFill>
                  <a:srgbClr val="7030A0"/>
                </a:solidFill>
              </a:rPr>
              <a:t>занятия спортом </a:t>
            </a:r>
            <a:r>
              <a:rPr lang="ru-RU" sz="3600" b="1" dirty="0">
                <a:solidFill>
                  <a:srgbClr val="7030A0"/>
                </a:solidFill>
              </a:rPr>
              <a:t>и </a:t>
            </a:r>
            <a:r>
              <a:rPr lang="ru-RU" sz="3600" b="1" dirty="0" smtClean="0">
                <a:solidFill>
                  <a:srgbClr val="7030A0"/>
                </a:solidFill>
              </a:rPr>
              <a:t>прогулки на </a:t>
            </a:r>
            <a:r>
              <a:rPr lang="ru-RU" sz="3600" b="1" dirty="0">
                <a:solidFill>
                  <a:srgbClr val="7030A0"/>
                </a:solidFill>
              </a:rPr>
              <a:t>свежем воздухе</a:t>
            </a:r>
            <a:endParaRPr lang="ru-RU" sz="3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F7046-3B1B-417C-9187-DBD32474F1BE}" type="slidenum">
              <a:rPr lang="ru-RU"/>
              <a:pPr>
                <a:defRPr/>
              </a:pPr>
              <a:t>13</a:t>
            </a:fld>
            <a:endParaRPr lang="ru-RU"/>
          </a:p>
        </p:txBody>
      </p:sp>
      <p:sp>
        <p:nvSpPr>
          <p:cNvPr id="307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214290"/>
            <a:ext cx="8286808" cy="1500198"/>
          </a:xfrm>
        </p:spPr>
        <p:txBody>
          <a:bodyPr/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Как не навредить своему здоровью</a:t>
            </a:r>
            <a:br>
              <a:rPr lang="ru-RU" sz="5400" b="1" dirty="0" smtClean="0">
                <a:solidFill>
                  <a:srgbClr val="C00000"/>
                </a:solidFill>
              </a:rPr>
            </a:br>
            <a:endParaRPr lang="ru-RU" sz="3600" dirty="0" smtClean="0">
              <a:solidFill>
                <a:srgbClr val="7030A0"/>
              </a:solidFill>
            </a:endParaRPr>
          </a:p>
        </p:txBody>
      </p:sp>
      <p:pic>
        <p:nvPicPr>
          <p:cNvPr id="37892" name="Picture 4" descr="Картинка 96 из 663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1472" y="3714752"/>
            <a:ext cx="4183558" cy="2933699"/>
          </a:xfrm>
          <a:prstGeom prst="rect">
            <a:avLst/>
          </a:prstGeom>
          <a:noFill/>
        </p:spPr>
      </p:pic>
      <p:pic>
        <p:nvPicPr>
          <p:cNvPr id="37894" name="Picture 6" descr="Картинка 145 из 92043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714876" y="1571612"/>
            <a:ext cx="4143404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90" name="Picture 6" descr="http://im2-tub-ru.yandex.net/i?id=79931553-30-7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858148" y="2456736"/>
            <a:ext cx="1000132" cy="1829510"/>
          </a:xfrm>
          <a:prstGeom prst="rect">
            <a:avLst/>
          </a:prstGeom>
          <a:noFill/>
        </p:spPr>
      </p:pic>
      <p:pic>
        <p:nvPicPr>
          <p:cNvPr id="41988" name="Picture 4" descr="http://im7-tub-ru.yandex.net/i?id=136815478-60-7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57158" y="1785916"/>
            <a:ext cx="1928826" cy="1928826"/>
          </a:xfrm>
          <a:prstGeom prst="rect">
            <a:avLst/>
          </a:prstGeom>
          <a:noFill/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31E389-A722-4C89-8B37-25435251A986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F7046-3B1B-417C-9187-DBD32474F1BE}" type="slidenum">
              <a:rPr lang="ru-RU"/>
              <a:pPr>
                <a:defRPr/>
              </a:pPr>
              <a:t>14</a:t>
            </a:fld>
            <a:endParaRPr lang="ru-RU"/>
          </a:p>
        </p:txBody>
      </p:sp>
      <p:sp>
        <p:nvSpPr>
          <p:cNvPr id="3075" name="Содержимое 2"/>
          <p:cNvSpPr>
            <a:spLocks noGrp="1"/>
          </p:cNvSpPr>
          <p:nvPr>
            <p:ph idx="4294967295"/>
          </p:nvPr>
        </p:nvSpPr>
        <p:spPr>
          <a:xfrm>
            <a:off x="285720" y="500042"/>
            <a:ext cx="8501122" cy="5715040"/>
          </a:xfrm>
        </p:spPr>
        <p:txBody>
          <a:bodyPr/>
          <a:lstStyle/>
          <a:p>
            <a:pPr algn="ctr">
              <a:buNone/>
            </a:pPr>
            <a:r>
              <a:rPr lang="ru-RU" sz="4400" b="1" dirty="0" smtClean="0">
                <a:solidFill>
                  <a:srgbClr val="7030A0"/>
                </a:solidFill>
              </a:rPr>
              <a:t>Ограничения на просмотр телевизора, работу за компьютером, разговоры по телефону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От компьютера, телевизора, мобильного телефона идут вредные для организма излучения, а компьютер, кроме того, очень влияет на зрение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31E389-A722-4C89-8B37-25435251A986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F7046-3B1B-417C-9187-DBD32474F1BE}" type="slidenum">
              <a:rPr lang="ru-RU"/>
              <a:pPr>
                <a:defRPr/>
              </a:pPr>
              <a:t>15</a:t>
            </a:fld>
            <a:endParaRPr lang="ru-RU"/>
          </a:p>
        </p:txBody>
      </p:sp>
      <p:sp>
        <p:nvSpPr>
          <p:cNvPr id="3075" name="Содержимое 2"/>
          <p:cNvSpPr>
            <a:spLocks noGrp="1"/>
          </p:cNvSpPr>
          <p:nvPr>
            <p:ph idx="4294967295"/>
          </p:nvPr>
        </p:nvSpPr>
        <p:spPr>
          <a:xfrm>
            <a:off x="285720" y="571480"/>
            <a:ext cx="8501122" cy="5715040"/>
          </a:xfrm>
        </p:spPr>
        <p:txBody>
          <a:bodyPr/>
          <a:lstStyle/>
          <a:p>
            <a:pPr algn="ctr"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Как пользоваться без вреда для собственного здоровья</a:t>
            </a:r>
          </a:p>
        </p:txBody>
      </p:sp>
      <p:pic>
        <p:nvPicPr>
          <p:cNvPr id="38914" name="Picture 2" descr="http://im2-tub-ru.yandex.net/i?id=79931553-30-7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85786" y="3214686"/>
            <a:ext cx="1643074" cy="3005623"/>
          </a:xfrm>
          <a:prstGeom prst="rect">
            <a:avLst/>
          </a:prstGeom>
          <a:noFill/>
        </p:spPr>
      </p:pic>
      <p:pic>
        <p:nvPicPr>
          <p:cNvPr id="38918" name="Picture 6" descr="http://im5-tub-ru.yandex.net/i?id=73691365-71-7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715140" y="4572008"/>
            <a:ext cx="1928826" cy="1928826"/>
          </a:xfrm>
          <a:prstGeom prst="rect">
            <a:avLst/>
          </a:prstGeom>
          <a:noFill/>
        </p:spPr>
      </p:pic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1285852" y="1871359"/>
            <a:ext cx="700092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3" eaLnBrk="0" hangingPunct="0"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</a:rPr>
              <a:t>Не смотреть телевизор более 2 часов. </a:t>
            </a:r>
          </a:p>
          <a:p>
            <a:pPr lvl="3" eaLnBrk="0" hangingPunct="0"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</a:rPr>
              <a:t>30 минут работы на компьютере, перерыв не мене 30 минут.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</a:rPr>
              <a:t>                Не носить телефон на теле.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31E389-A722-4C89-8B37-25435251A986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F7046-3B1B-417C-9187-DBD32474F1BE}" type="slidenum">
              <a:rPr lang="ru-RU"/>
              <a:pPr>
                <a:defRPr/>
              </a:pPr>
              <a:t>16</a:t>
            </a:fld>
            <a:endParaRPr lang="ru-RU"/>
          </a:p>
        </p:txBody>
      </p:sp>
      <p:sp>
        <p:nvSpPr>
          <p:cNvPr id="3075" name="Содержимое 2"/>
          <p:cNvSpPr>
            <a:spLocks noGrp="1"/>
          </p:cNvSpPr>
          <p:nvPr>
            <p:ph idx="4294967295"/>
          </p:nvPr>
        </p:nvSpPr>
        <p:spPr>
          <a:xfrm>
            <a:off x="285720" y="500042"/>
            <a:ext cx="8501122" cy="5715040"/>
          </a:xfrm>
        </p:spPr>
        <p:txBody>
          <a:bodyPr/>
          <a:lstStyle/>
          <a:p>
            <a:pPr algn="ctr">
              <a:buNone/>
            </a:pPr>
            <a:r>
              <a:rPr lang="ru-RU" sz="4400" b="1" dirty="0" smtClean="0">
                <a:solidFill>
                  <a:srgbClr val="7030A0"/>
                </a:solidFill>
              </a:rPr>
              <a:t>Бери пример со взрослых, ведущих здоровый образ жизни.</a:t>
            </a:r>
          </a:p>
        </p:txBody>
      </p:sp>
      <p:pic>
        <p:nvPicPr>
          <p:cNvPr id="39938" name="Picture 2" descr="http://im0-tub-ru.yandex.net/i?id=7063896-37-7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1472" y="2357430"/>
            <a:ext cx="2428892" cy="2169810"/>
          </a:xfrm>
          <a:prstGeom prst="rect">
            <a:avLst/>
          </a:prstGeom>
          <a:noFill/>
        </p:spPr>
      </p:pic>
      <p:pic>
        <p:nvPicPr>
          <p:cNvPr id="39942" name="Picture 6" descr="http://im2-tub-ru.yandex.net/i?id=55503904-31-7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500166" y="4500570"/>
            <a:ext cx="3071834" cy="2068368"/>
          </a:xfrm>
          <a:prstGeom prst="rect">
            <a:avLst/>
          </a:prstGeom>
          <a:noFill/>
        </p:spPr>
      </p:pic>
      <p:pic>
        <p:nvPicPr>
          <p:cNvPr id="39944" name="Picture 8" descr="http://im7-tub-ru.yandex.net/i?id=381340924-42-72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643570" y="2000240"/>
            <a:ext cx="2916216" cy="1963586"/>
          </a:xfrm>
          <a:prstGeom prst="rect">
            <a:avLst/>
          </a:prstGeom>
          <a:noFill/>
        </p:spPr>
      </p:pic>
      <p:pic>
        <p:nvPicPr>
          <p:cNvPr id="39948" name="Picture 12" descr="http://im4-tub-ru.yandex.net/i?id=114539851-10-72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857884" y="4071942"/>
            <a:ext cx="2428892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31E389-A722-4C89-8B37-25435251A986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F7046-3B1B-417C-9187-DBD32474F1BE}" type="slidenum">
              <a:rPr lang="ru-RU"/>
              <a:pPr>
                <a:defRPr/>
              </a:pPr>
              <a:t>17</a:t>
            </a:fld>
            <a:endParaRPr lang="ru-RU"/>
          </a:p>
        </p:txBody>
      </p:sp>
      <p:sp>
        <p:nvSpPr>
          <p:cNvPr id="3075" name="Содержимое 2"/>
          <p:cNvSpPr>
            <a:spLocks noGrp="1"/>
          </p:cNvSpPr>
          <p:nvPr>
            <p:ph idx="4294967295"/>
          </p:nvPr>
        </p:nvSpPr>
        <p:spPr>
          <a:xfrm>
            <a:off x="285720" y="500042"/>
            <a:ext cx="8501122" cy="5715040"/>
          </a:xfrm>
        </p:spPr>
        <p:txBody>
          <a:bodyPr/>
          <a:lstStyle/>
          <a:p>
            <a:pPr algn="ctr">
              <a:buNone/>
            </a:pPr>
            <a:r>
              <a:rPr lang="ru-RU" sz="8000" b="1" dirty="0" smtClean="0">
                <a:solidFill>
                  <a:srgbClr val="7030A0"/>
                </a:solidFill>
              </a:rPr>
              <a:t>Будьте </a:t>
            </a:r>
          </a:p>
          <a:p>
            <a:pPr algn="ctr">
              <a:buNone/>
            </a:pPr>
            <a:r>
              <a:rPr lang="ru-RU" sz="8000" b="1" smtClean="0">
                <a:solidFill>
                  <a:srgbClr val="7030A0"/>
                </a:solidFill>
              </a:rPr>
              <a:t>здоровы</a:t>
            </a:r>
            <a:r>
              <a:rPr lang="ru-RU" sz="8000" b="1" dirty="0" smtClean="0">
                <a:solidFill>
                  <a:srgbClr val="7030A0"/>
                </a:solidFill>
              </a:rPr>
              <a:t>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571636"/>
          </a:xfrm>
        </p:spPr>
        <p:txBody>
          <a:bodyPr/>
          <a:lstStyle/>
          <a:p>
            <a:r>
              <a:rPr lang="ru-RU" sz="7200" b="1" dirty="0" smtClean="0">
                <a:solidFill>
                  <a:srgbClr val="C00000"/>
                </a:solidFill>
              </a:rPr>
              <a:t>«Здравствуйте!»</a:t>
            </a:r>
            <a:br>
              <a:rPr lang="ru-RU" sz="7200" b="1" dirty="0" smtClean="0">
                <a:solidFill>
                  <a:srgbClr val="C00000"/>
                </a:solidFill>
              </a:rPr>
            </a:br>
            <a:endParaRPr lang="ru-RU" sz="7200" b="1" dirty="0" smtClean="0">
              <a:solidFill>
                <a:srgbClr val="C0000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531E389-A722-4C89-8B37-25435251A986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F7046-3B1B-417C-9187-DBD32474F1BE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pic>
        <p:nvPicPr>
          <p:cNvPr id="7" name="Picture 8" descr="C:\Documents and Settings\Яна Савина\Мои документы\Развитие\Материал для презентаций\Урок вежливости\здравствуйте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857356" y="1435172"/>
            <a:ext cx="5429288" cy="4891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/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«Здравствуйте!»</a:t>
            </a:r>
            <a:br>
              <a:rPr lang="ru-RU" sz="5400" b="1" dirty="0" smtClean="0">
                <a:solidFill>
                  <a:srgbClr val="C00000"/>
                </a:solidFill>
              </a:rPr>
            </a:br>
            <a:r>
              <a:rPr lang="ru-RU" sz="5400" b="1" dirty="0" smtClean="0">
                <a:solidFill>
                  <a:srgbClr val="C00000"/>
                </a:solidFill>
              </a:rPr>
              <a:t>или пожелание здоровья</a:t>
            </a:r>
            <a:endParaRPr lang="ru-RU" sz="5400" dirty="0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214282" y="2571744"/>
            <a:ext cx="8501122" cy="3554419"/>
          </a:xfrm>
        </p:spPr>
        <p:txBody>
          <a:bodyPr/>
          <a:lstStyle/>
          <a:p>
            <a:pPr algn="ctr">
              <a:buNone/>
            </a:pPr>
            <a:r>
              <a:rPr lang="ru-RU" sz="6000" b="1" dirty="0" smtClean="0">
                <a:solidFill>
                  <a:srgbClr val="7030A0"/>
                </a:solidFill>
              </a:rPr>
              <a:t>Здоровье для человека –  самая главная ценность</a:t>
            </a:r>
            <a:endParaRPr lang="ru-RU" sz="6000" dirty="0" smtClean="0">
              <a:solidFill>
                <a:srgbClr val="7030A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531E389-A722-4C89-8B37-25435251A986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F7046-3B1B-417C-9187-DBD32474F1BE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/>
          <a:lstStyle/>
          <a:p>
            <a:r>
              <a:rPr lang="ru-RU" sz="5400" b="1" dirty="0" smtClean="0">
                <a:solidFill>
                  <a:srgbClr val="7030A0"/>
                </a:solidFill>
              </a:rPr>
              <a:t>Как выглядит здоровый человек?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00034" y="2000240"/>
            <a:ext cx="8186766" cy="4429156"/>
          </a:xfrm>
        </p:spPr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всегда хорошее настроение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 ничего не болит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 хочется прыгать, играть и учиться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 здоровые люди любят природу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 видят мир красивым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 не ленятся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531E389-A722-4C89-8B37-25435251A986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F7046-3B1B-417C-9187-DBD32474F1BE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8000" b="1" dirty="0" smtClean="0">
                <a:solidFill>
                  <a:srgbClr val="C00000"/>
                </a:solidFill>
              </a:rPr>
              <a:t>Здоровье –</a:t>
            </a:r>
            <a:r>
              <a:rPr lang="ru-RU" sz="4800" b="1" dirty="0" smtClean="0">
                <a:solidFill>
                  <a:srgbClr val="7030A0"/>
                </a:solidFill>
              </a:rPr>
              <a:t>это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sz="8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3857652"/>
          </a:xfrm>
        </p:spPr>
        <p:txBody>
          <a:bodyPr/>
          <a:lstStyle/>
          <a:p>
            <a:pPr>
              <a:buNone/>
            </a:pPr>
            <a:r>
              <a:rPr lang="ru-RU" sz="4400" b="1" dirty="0" smtClean="0">
                <a:solidFill>
                  <a:srgbClr val="7030A0"/>
                </a:solidFill>
              </a:rPr>
              <a:t>    </a:t>
            </a:r>
            <a:r>
              <a:rPr lang="ru-RU" sz="4800" b="1" dirty="0" smtClean="0">
                <a:solidFill>
                  <a:srgbClr val="7030A0"/>
                </a:solidFill>
              </a:rPr>
              <a:t>не  просто  отсутствие  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7030A0"/>
                </a:solidFill>
              </a:rPr>
              <a:t>   болезней, это  состояние физического, психического, социального благополучия.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531E389-A722-4C89-8B37-25435251A986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F7046-3B1B-417C-9187-DBD32474F1BE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b="1" dirty="0" smtClean="0">
                <a:solidFill>
                  <a:srgbClr val="C00000"/>
                </a:solidFill>
              </a:rPr>
              <a:t>Установка 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57200" y="1928803"/>
            <a:ext cx="8229600" cy="3643338"/>
          </a:xfrm>
        </p:spPr>
        <p:txBody>
          <a:bodyPr/>
          <a:lstStyle/>
          <a:p>
            <a:pPr algn="ctr">
              <a:buNone/>
            </a:pPr>
            <a:r>
              <a:rPr lang="ru-RU" sz="6600" b="1" dirty="0" smtClean="0">
                <a:solidFill>
                  <a:srgbClr val="7030A0"/>
                </a:solidFill>
              </a:rPr>
              <a:t>Человеку естественно быть здоровым!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531E389-A722-4C89-8B37-25435251A986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F7046-3B1B-417C-9187-DBD32474F1BE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31E389-A722-4C89-8B37-25435251A986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F7046-3B1B-417C-9187-DBD32474F1BE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307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939925"/>
          </a:xfrm>
        </p:spPr>
        <p:txBody>
          <a:bodyPr/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Здоровье человека – это главная ценность жизни каждого из нас.</a:t>
            </a:r>
          </a:p>
        </p:txBody>
      </p:sp>
      <p:pic>
        <p:nvPicPr>
          <p:cNvPr id="17410" name="Picture 2" descr="http://image.shutterstock.com/display_pic_with_logo/259429/259429,1237575885,1/stock-vector-vector-balance-you-may-easy-accent-it-equilibrium-27019597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71538" y="2500306"/>
            <a:ext cx="7143800" cy="4139140"/>
          </a:xfrm>
          <a:prstGeom prst="rect">
            <a:avLst/>
          </a:prstGeom>
          <a:noFill/>
        </p:spPr>
      </p:pic>
      <p:pic>
        <p:nvPicPr>
          <p:cNvPr id="17412" name="Picture 4" descr="Картинка 17 из 247696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572132" y="4286256"/>
            <a:ext cx="1452546" cy="14525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4" name="Picture 6" descr="http://im5-tub-ru.yandex.net/i?id=359769018-58-72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643702" y="3857628"/>
            <a:ext cx="1428750" cy="1200150"/>
          </a:xfrm>
          <a:prstGeom prst="rect">
            <a:avLst/>
          </a:prstGeom>
          <a:noFill/>
        </p:spPr>
      </p:pic>
      <p:pic>
        <p:nvPicPr>
          <p:cNvPr id="17416" name="Picture 8" descr="http://im2-tub-ru.yandex.net/i?id=370905679-51-72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214942" y="3357562"/>
            <a:ext cx="1428750" cy="1076326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928662" y="5286389"/>
            <a:ext cx="292895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здоровье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Как сохранить здоровье?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31E389-A722-4C89-8B37-25435251A986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F7046-3B1B-417C-9187-DBD32474F1BE}" type="slidenum">
              <a:rPr lang="ru-RU"/>
              <a:pPr>
                <a:defRPr/>
              </a:pPr>
              <a:t>8</a:t>
            </a:fld>
            <a:endParaRPr lang="ru-RU"/>
          </a:p>
        </p:txBody>
      </p:sp>
      <p:pic>
        <p:nvPicPr>
          <p:cNvPr id="21506" name="Picture 2" descr="Картинка 26 из 10085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714480" y="1714488"/>
            <a:ext cx="5700724" cy="40719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Как не навредить своему здоровью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4800" b="1" i="1" dirty="0" smtClean="0">
                <a:solidFill>
                  <a:srgbClr val="7030A0"/>
                </a:solidFill>
              </a:rPr>
              <a:t>Соблюдать режим дня</a:t>
            </a:r>
          </a:p>
          <a:p>
            <a:pPr algn="ctr">
              <a:buNone/>
            </a:pPr>
            <a:r>
              <a:rPr lang="ru-RU" sz="4000" b="1" u="sng" dirty="0" smtClean="0">
                <a:solidFill>
                  <a:srgbClr val="0070C0"/>
                </a:solidFill>
              </a:rPr>
              <a:t>Режим дня</a:t>
            </a:r>
            <a:r>
              <a:rPr lang="ru-RU" sz="4000" b="1" dirty="0" smtClean="0">
                <a:solidFill>
                  <a:srgbClr val="0070C0"/>
                </a:solidFill>
              </a:rPr>
              <a:t> – это распорядок дня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0070C0"/>
                </a:solidFill>
              </a:rPr>
              <a:t>(в переводе с французского языка означает установленный распорядок жизни, работы, питания, отдыха, сна).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31E389-A722-4C89-8B37-25435251A986}" type="datetime1">
              <a:rPr lang="ru-RU"/>
              <a:pPr>
                <a:defRPr/>
              </a:pPr>
              <a:t>11.06.2012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F7046-3B1B-417C-9187-DBD32474F1BE}" type="slidenum">
              <a:rPr lang="ru-RU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нач.школа 1.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нач.школа 1.</Template>
  <TotalTime>200</TotalTime>
  <Words>346</Words>
  <Application>Microsoft Office PowerPoint</Application>
  <PresentationFormat>Экран (4:3)</PresentationFormat>
  <Paragraphs>93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нач.школа 1.</vt:lpstr>
      <vt:lpstr>Здоровье</vt:lpstr>
      <vt:lpstr>«Здравствуйте!» </vt:lpstr>
      <vt:lpstr>«Здравствуйте!» или пожелание здоровья</vt:lpstr>
      <vt:lpstr>Как выглядит здоровый человек?</vt:lpstr>
      <vt:lpstr>Здоровье –это  </vt:lpstr>
      <vt:lpstr>Установка </vt:lpstr>
      <vt:lpstr>Здоровье человека – это главная ценность жизни каждого из нас.</vt:lpstr>
      <vt:lpstr>Как сохранить здоровье?</vt:lpstr>
      <vt:lpstr>Как не навредить своему здоровью</vt:lpstr>
      <vt:lpstr>Как не навредить своему здоровью</vt:lpstr>
      <vt:lpstr>Как не навредить своему здоровью</vt:lpstr>
      <vt:lpstr>Слайд 12</vt:lpstr>
      <vt:lpstr>Как не навредить своему здоровью </vt:lpstr>
      <vt:lpstr>Слайд 14</vt:lpstr>
      <vt:lpstr>Слайд 15</vt:lpstr>
      <vt:lpstr>Слайд 16</vt:lpstr>
      <vt:lpstr>Слайд 17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Здоровье</dc:title>
  <dc:creator>House</dc:creator>
  <dc:description>http://aida.ucoz.ru</dc:description>
  <cp:lastModifiedBy>Дом</cp:lastModifiedBy>
  <cp:revision>22</cp:revision>
  <dcterms:created xsi:type="dcterms:W3CDTF">2011-12-04T16:07:30Z</dcterms:created>
  <dcterms:modified xsi:type="dcterms:W3CDTF">2012-06-11T05:36:03Z</dcterms:modified>
</cp:coreProperties>
</file>