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72" r:id="rId12"/>
    <p:sldId id="273" r:id="rId13"/>
    <p:sldId id="274" r:id="rId14"/>
    <p:sldId id="275" r:id="rId15"/>
    <p:sldId id="277" r:id="rId16"/>
    <p:sldId id="278" r:id="rId17"/>
    <p:sldId id="282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66" autoAdjust="0"/>
  </p:normalViewPr>
  <p:slideViewPr>
    <p:cSldViewPr>
      <p:cViewPr varScale="1">
        <p:scale>
          <a:sx n="38" d="100"/>
          <a:sy n="3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964488" cy="32403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Смотр строя и песни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i="1" dirty="0" smtClean="0">
                <a:solidFill>
                  <a:srgbClr val="C00000"/>
                </a:solidFill>
              </a:rPr>
              <a:t>«Мы – юные защитники России!»</a:t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>1 «</a:t>
            </a:r>
            <a:r>
              <a:rPr lang="ru-RU" b="1" dirty="0" err="1" smtClean="0"/>
              <a:t>В»класс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i="1" u="sng" dirty="0" smtClean="0">
                <a:solidFill>
                  <a:srgbClr val="C00000"/>
                </a:solidFill>
              </a:rPr>
              <a:t>Великому Дню Победы посвящается</a:t>
            </a:r>
            <a:endParaRPr lang="ru-RU" sz="53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94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esktop\ф смотр1в\DSCN1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3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esktop\ф смотр1в\DSCN1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7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esktop\ф смотр1в\DSCN1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714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\Desktop\ф смотр1в\DSCN1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9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\Desktop\ф смотр1в\DSCN1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4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\Desktop\ф смотр1в\DSCN1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8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1\Desktop\ф смотр1в\DSCN1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9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1\Desktop\ф смотр1в\DSCN1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45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1\Desktop\ф смотр1в\DSCN1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800"/>
            <a:ext cx="9144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ф смотр1в\DSCN14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854" y="0"/>
            <a:ext cx="92428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5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ф смотр1в\DSCN14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78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ф смотр1в\DSCN1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1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ф смотр1в\DSCN1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8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ф смотр1в\DSCN1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2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ф смотр1в\DSCN1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7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ф смотр1в\DSCN1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4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esktop\ф смотр1в\DSCN1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56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Смотр строя и песни «Мы – юные защитники России!» 1 «В»класс  Великому Дню Победы посвящается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Смотр строя и песни «Мы – юные защитники России!»  Великому Дню Победы посвящается</dc:title>
  <dc:creator>1</dc:creator>
  <cp:lastModifiedBy>1</cp:lastModifiedBy>
  <cp:revision>12</cp:revision>
  <dcterms:created xsi:type="dcterms:W3CDTF">2013-06-30T15:37:26Z</dcterms:created>
  <dcterms:modified xsi:type="dcterms:W3CDTF">2013-08-13T17:48:59Z</dcterms:modified>
</cp:coreProperties>
</file>