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3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291BC-87DD-4CC4-AB96-E91CB7C28008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7D4E0-6C4A-429E-9B94-C017CCB3D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8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7D4E0-6C4A-429E-9B94-C017CCB3DB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2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Проект «Снеговик»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Проект Снеговик-1в - фото\DSCN0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6" y="1412775"/>
            <a:ext cx="7397080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5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скоро празд Нов. год - фото\DSCN0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6" y="-891480"/>
            <a:ext cx="7315200" cy="96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Проект Снеговик-1в - фото\DSCN0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2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оект Снеговик-1в - фото\DSCN0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4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Проект Снеговик-1в - фото\DSCN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0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коро празд Нов. год - фото\DSCN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447800"/>
            <a:ext cx="806489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3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роект Снеговик-1в - фото\DSCN0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447800"/>
            <a:ext cx="792088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0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роект Снеговик-1в - фото\DSCN0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05" y="-1"/>
            <a:ext cx="9167705" cy="68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Проект Снеговик-1в - фото\DSCN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Проект Снеговик-1в - фото\DSCN0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6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скоро празд Нов. год - фото\DSCN0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0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скоро празд Нов. год - фото\DSCN0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2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скоро празд Нов. год - фото\DSCN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16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Экран (4:3)</PresentationFormat>
  <Paragraphs>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«Снеговик»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«Снеговик»</dc:title>
  <dc:creator>1</dc:creator>
  <cp:lastModifiedBy>1</cp:lastModifiedBy>
  <cp:revision>3</cp:revision>
  <dcterms:created xsi:type="dcterms:W3CDTF">2013-08-13T18:53:11Z</dcterms:created>
  <dcterms:modified xsi:type="dcterms:W3CDTF">2013-08-13T19:21:30Z</dcterms:modified>
</cp:coreProperties>
</file>