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3" r:id="rId6"/>
    <p:sldId id="264" r:id="rId7"/>
    <p:sldId id="265" r:id="rId8"/>
    <p:sldId id="271" r:id="rId9"/>
    <p:sldId id="269" r:id="rId10"/>
    <p:sldId id="266" r:id="rId11"/>
    <p:sldId id="26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BEDA70-0BD3-4CB4-91FC-91D5B0CFAC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CBC06E-B8F2-405C-A3EF-B37620C6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4338073" cy="61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060848"/>
            <a:ext cx="4392488" cy="25202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Правила поведения в школе.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algn="ctr"/>
            <a:r>
              <a:rPr lang="ru-RU" sz="3200" dirty="0"/>
              <a:t>«До встречи! До свидания!»</a:t>
            </a:r>
          </a:p>
          <a:p>
            <a:pPr algn="ctr">
              <a:buNone/>
            </a:pPr>
            <a:r>
              <a:rPr lang="ru-RU" sz="3200" dirty="0" smtClean="0"/>
              <a:t>   Скажи </a:t>
            </a:r>
            <a:r>
              <a:rPr lang="ru-RU" sz="3200" dirty="0"/>
              <a:t>всем на прощание,</a:t>
            </a:r>
          </a:p>
          <a:p>
            <a:pPr algn="ctr">
              <a:buNone/>
            </a:pPr>
            <a:r>
              <a:rPr lang="ru-RU" sz="3200" dirty="0" smtClean="0"/>
              <a:t>   Завтра </a:t>
            </a:r>
            <a:r>
              <a:rPr lang="ru-RU" sz="3200" dirty="0"/>
              <a:t>будет мы </a:t>
            </a:r>
            <a:r>
              <a:rPr lang="ru-RU" sz="3200" dirty="0" smtClean="0"/>
              <a:t>опять</a:t>
            </a:r>
          </a:p>
          <a:p>
            <a:pPr algn="ctr">
              <a:buNone/>
            </a:pPr>
            <a:r>
              <a:rPr lang="ru-RU" sz="3200" dirty="0" smtClean="0"/>
              <a:t>Улыбкой новый день встречать.</a:t>
            </a:r>
          </a:p>
          <a:p>
            <a:endParaRPr lang="ru-RU" dirty="0"/>
          </a:p>
        </p:txBody>
      </p:sp>
      <p:pic>
        <p:nvPicPr>
          <p:cNvPr id="21506" name="Picture 2" descr="H:\Картинки\249840-2011-01-22-m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3573016"/>
            <a:ext cx="1679511" cy="223847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861048"/>
            <a:ext cx="2592288" cy="195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556792"/>
            <a:ext cx="52746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556792"/>
            <a:ext cx="2664296" cy="35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2233" y="1556792"/>
            <a:ext cx="32335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БУДЕТЕ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ВЫПОЛНЯТЬ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ПРАВИЛА?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DSCN025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4149080"/>
            <a:ext cx="3129607" cy="204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сканирование004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340768"/>
            <a:ext cx="3241705" cy="216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281988" cy="107950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hlink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Этот дом теплом сердец согрет</a:t>
            </a:r>
          </a:p>
        </p:txBody>
      </p:sp>
      <p:pic>
        <p:nvPicPr>
          <p:cNvPr id="58375" name="Picture 7" descr="сканирование004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221088"/>
            <a:ext cx="3095129" cy="189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076056" y="1556792"/>
            <a:ext cx="3671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    ДОБРО     ПОЖАЛОВАТЬ!</a:t>
            </a:r>
          </a:p>
        </p:txBody>
      </p:sp>
    </p:spTree>
  </p:cSld>
  <p:clrMapOvr>
    <a:masterClrMapping/>
  </p:clrMapOvr>
  <p:transition advClick="0" advTm="116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83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ru-RU" sz="3200" dirty="0" smtClean="0"/>
              <a:t>Иди </a:t>
            </a:r>
            <a:r>
              <a:rPr lang="ru-RU" sz="3200" dirty="0"/>
              <a:t>в школу по дорожке,</a:t>
            </a:r>
          </a:p>
          <a:p>
            <a:pPr>
              <a:buNone/>
            </a:pPr>
            <a:r>
              <a:rPr lang="ru-RU" sz="3200" dirty="0" smtClean="0"/>
              <a:t> На </a:t>
            </a:r>
            <a:r>
              <a:rPr lang="ru-RU" sz="3200" dirty="0"/>
              <a:t>крылечке вытри ножки!</a:t>
            </a:r>
          </a:p>
          <a:p>
            <a:pPr>
              <a:buNone/>
            </a:pPr>
            <a:r>
              <a:rPr lang="ru-RU" sz="3200" dirty="0" smtClean="0"/>
              <a:t> А </a:t>
            </a:r>
            <a:r>
              <a:rPr lang="ru-RU" sz="3200" dirty="0"/>
              <a:t>потом лишь заходи —</a:t>
            </a:r>
          </a:p>
          <a:p>
            <a:pPr>
              <a:buNone/>
            </a:pPr>
            <a:r>
              <a:rPr lang="ru-RU" sz="3200" dirty="0" smtClean="0"/>
              <a:t> День </a:t>
            </a:r>
            <a:r>
              <a:rPr lang="ru-RU" sz="3200" dirty="0"/>
              <a:t>учебный впереди!</a:t>
            </a:r>
          </a:p>
          <a:p>
            <a:endParaRPr lang="ru-RU" dirty="0"/>
          </a:p>
        </p:txBody>
      </p:sp>
      <p:pic>
        <p:nvPicPr>
          <p:cNvPr id="15361" name="Picture 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52320" y="548680"/>
            <a:ext cx="1259632" cy="14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Documents and Settings\Администратор\Рабочий стол\школа\картинки\post-70101-1236449698_thum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789040"/>
            <a:ext cx="2736304" cy="2772403"/>
          </a:xfrm>
          <a:prstGeom prst="rect">
            <a:avLst/>
          </a:prstGeom>
          <a:noFill/>
        </p:spPr>
      </p:pic>
      <p:pic>
        <p:nvPicPr>
          <p:cNvPr id="1027" name="Picture 3" descr="01vcv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4653136"/>
            <a:ext cx="1656184" cy="14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697144" cy="4525963"/>
          </a:xfrm>
        </p:spPr>
        <p:txBody>
          <a:bodyPr/>
          <a:lstStyle/>
          <a:p>
            <a:r>
              <a:rPr lang="ru-RU" sz="3200" dirty="0"/>
              <a:t>Для всех закон, а не желание –</a:t>
            </a:r>
          </a:p>
          <a:p>
            <a:pPr>
              <a:buNone/>
            </a:pPr>
            <a:r>
              <a:rPr lang="ru-RU" sz="3200" dirty="0" smtClean="0"/>
              <a:t>  Приходим </a:t>
            </a:r>
            <a:r>
              <a:rPr lang="ru-RU" sz="3200" dirty="0"/>
              <a:t>в класс без опоздания!</a:t>
            </a:r>
          </a:p>
          <a:p>
            <a:pPr>
              <a:buNone/>
            </a:pPr>
            <a:r>
              <a:rPr lang="ru-RU" sz="3200" dirty="0" smtClean="0"/>
              <a:t>  Лишь </a:t>
            </a:r>
            <a:r>
              <a:rPr lang="ru-RU" sz="3200" dirty="0"/>
              <a:t>только прозвенит звонок –</a:t>
            </a:r>
          </a:p>
          <a:p>
            <a:pPr>
              <a:buNone/>
            </a:pPr>
            <a:r>
              <a:rPr lang="ru-RU" sz="3200" dirty="0" smtClean="0"/>
              <a:t>  Начинается </a:t>
            </a:r>
            <a:r>
              <a:rPr lang="ru-RU" sz="3200" dirty="0"/>
              <a:t>урок!</a:t>
            </a:r>
          </a:p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299695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Администратор\Рабочий стол\школа\картинки\pervoklassni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162139"/>
            <a:ext cx="2880320" cy="293115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3"/>
          </a:xfrm>
        </p:spPr>
        <p:txBody>
          <a:bodyPr/>
          <a:lstStyle/>
          <a:p>
            <a:r>
              <a:rPr lang="ru-RU" sz="3200" dirty="0"/>
              <a:t>На уроках будем мы</a:t>
            </a:r>
          </a:p>
          <a:p>
            <a:pPr>
              <a:buNone/>
            </a:pPr>
            <a:r>
              <a:rPr lang="ru-RU" sz="3200" dirty="0" smtClean="0"/>
              <a:t> Старательны</a:t>
            </a:r>
            <a:r>
              <a:rPr lang="ru-RU" sz="3200" dirty="0"/>
              <a:t>, внимательны!</a:t>
            </a:r>
          </a:p>
          <a:p>
            <a:pPr>
              <a:buNone/>
            </a:pPr>
            <a:r>
              <a:rPr lang="ru-RU" sz="3200" dirty="0" smtClean="0"/>
              <a:t> По </a:t>
            </a:r>
            <a:r>
              <a:rPr lang="ru-RU" sz="3200" dirty="0"/>
              <a:t>три раза повторять</a:t>
            </a:r>
          </a:p>
          <a:p>
            <a:pPr>
              <a:buNone/>
            </a:pPr>
            <a:r>
              <a:rPr lang="ru-RU" sz="3200" dirty="0" smtClean="0"/>
              <a:t> Совсем </a:t>
            </a:r>
            <a:r>
              <a:rPr lang="ru-RU" sz="3200" dirty="0"/>
              <a:t>не обязательно!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3212976"/>
            <a:ext cx="410923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sz="3200" dirty="0"/>
              <a:t>Не бойся ошибиться –</a:t>
            </a:r>
          </a:p>
          <a:p>
            <a:pPr>
              <a:buNone/>
            </a:pPr>
            <a:r>
              <a:rPr lang="ru-RU" sz="3200" dirty="0" smtClean="0"/>
              <a:t>  Ведь </a:t>
            </a:r>
            <a:r>
              <a:rPr lang="ru-RU" sz="3200" dirty="0"/>
              <a:t>ты пришёл учиться,</a:t>
            </a:r>
          </a:p>
          <a:p>
            <a:pPr>
              <a:buNone/>
            </a:pPr>
            <a:r>
              <a:rPr lang="ru-RU" sz="3200" dirty="0" smtClean="0"/>
              <a:t>  Не </a:t>
            </a:r>
            <a:r>
              <a:rPr lang="ru-RU" sz="3200" dirty="0"/>
              <a:t>унывай, не мучайся –</a:t>
            </a:r>
          </a:p>
          <a:p>
            <a:pPr>
              <a:buNone/>
            </a:pPr>
            <a:r>
              <a:rPr lang="ru-RU" sz="3200" dirty="0" smtClean="0"/>
              <a:t>  Ведь </a:t>
            </a:r>
            <a:r>
              <a:rPr lang="ru-RU" sz="3200" dirty="0"/>
              <a:t>на ошибках учатся!</a:t>
            </a:r>
          </a:p>
          <a:p>
            <a:endParaRPr lang="ru-RU" dirty="0"/>
          </a:p>
        </p:txBody>
      </p:sp>
      <p:pic>
        <p:nvPicPr>
          <p:cNvPr id="24578" name="Picture 2" descr="C:\Documents and Settings\Администратор\Рабочий стол\школа\картинки\6d50891048e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2852936"/>
            <a:ext cx="2592288" cy="275635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sz="3200" dirty="0"/>
              <a:t>По школе ты ходи спокойно,</a:t>
            </a:r>
          </a:p>
          <a:p>
            <a:pPr>
              <a:buNone/>
            </a:pPr>
            <a:r>
              <a:rPr lang="ru-RU" sz="3200" dirty="0" smtClean="0"/>
              <a:t>  По </a:t>
            </a:r>
            <a:r>
              <a:rPr lang="ru-RU" sz="3200" dirty="0"/>
              <a:t>классу тоже не беги,</a:t>
            </a:r>
          </a:p>
          <a:p>
            <a:pPr>
              <a:buNone/>
            </a:pPr>
            <a:r>
              <a:rPr lang="ru-RU" sz="3200" dirty="0" smtClean="0"/>
              <a:t>  Всегда </a:t>
            </a:r>
            <a:r>
              <a:rPr lang="ru-RU" sz="3200" dirty="0"/>
              <a:t>веди себя достойно,</a:t>
            </a:r>
          </a:p>
          <a:p>
            <a:pPr>
              <a:buNone/>
            </a:pPr>
            <a:r>
              <a:rPr lang="ru-RU" sz="3200" dirty="0" smtClean="0"/>
              <a:t>  Своё </a:t>
            </a:r>
            <a:r>
              <a:rPr lang="ru-RU" sz="3200" dirty="0"/>
              <a:t>здоровье береги!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3068960"/>
            <a:ext cx="3168352" cy="313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Не любят ябед и грязнуль,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Задир, зазнаек, капризуль,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Без дела ты не обижайся,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Дружить со всеми постарайся!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2780928"/>
            <a:ext cx="3006038" cy="307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Кушать </a:t>
            </a:r>
            <a:r>
              <a:rPr lang="ru-RU" sz="3200" dirty="0"/>
              <a:t>в </a:t>
            </a:r>
            <a:r>
              <a:rPr lang="ru-RU" sz="3200" dirty="0" smtClean="0"/>
              <a:t>классе на салфетке</a:t>
            </a:r>
            <a:endParaRPr lang="ru-RU" sz="3200" dirty="0"/>
          </a:p>
          <a:p>
            <a:pPr>
              <a:buNone/>
            </a:pPr>
            <a:r>
              <a:rPr lang="ru-RU" sz="3200" dirty="0" smtClean="0"/>
              <a:t>Аккуратно </a:t>
            </a:r>
            <a:r>
              <a:rPr lang="ru-RU" sz="3200" dirty="0"/>
              <a:t>нужно, детки!</a:t>
            </a:r>
          </a:p>
          <a:p>
            <a:pPr>
              <a:buNone/>
            </a:pPr>
            <a:r>
              <a:rPr lang="ru-RU" sz="3200" dirty="0" smtClean="0"/>
              <a:t>За </a:t>
            </a:r>
            <a:r>
              <a:rPr lang="ru-RU" sz="3200" dirty="0"/>
              <a:t>собою убирать,</a:t>
            </a:r>
          </a:p>
          <a:p>
            <a:pPr>
              <a:buNone/>
            </a:pPr>
            <a:r>
              <a:rPr lang="ru-RU" sz="3200" dirty="0" smtClean="0"/>
              <a:t>Руки </a:t>
            </a:r>
            <a:r>
              <a:rPr lang="ru-RU" sz="3200" dirty="0"/>
              <a:t>мыть и вытирать!</a:t>
            </a:r>
          </a:p>
          <a:p>
            <a:endParaRPr lang="ru-RU" dirty="0"/>
          </a:p>
        </p:txBody>
      </p:sp>
      <p:pic>
        <p:nvPicPr>
          <p:cNvPr id="6" name="Picture 2" descr="H:\Картинки\11440166994c2aa713a6e70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3284984"/>
            <a:ext cx="2559523" cy="254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177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Правила поведения в школе.</vt:lpstr>
      <vt:lpstr>Этот дом теплом сердец согрет</vt:lpstr>
      <vt:lpstr>Слайд 3</vt:lpstr>
      <vt:lpstr>Слайд 4</vt:lpstr>
      <vt:lpstr>Слайд 5</vt:lpstr>
      <vt:lpstr>Слайд 6</vt:lpstr>
      <vt:lpstr>Слайд 7</vt:lpstr>
      <vt:lpstr>Не любят ябед и грязнуль, Задир, зазнаек, капризуль, Без дела ты не обижайся, Дружить со всеми постарайся! </vt:lpstr>
      <vt:lpstr>Слайд 9</vt:lpstr>
      <vt:lpstr>Слайд 10</vt:lpstr>
      <vt:lpstr>Слайд 11</vt:lpstr>
      <vt:lpstr>Слайд 12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школе.</dc:title>
  <dc:creator>FuckYouBill</dc:creator>
  <cp:lastModifiedBy>FuckYouBill</cp:lastModifiedBy>
  <cp:revision>15</cp:revision>
  <dcterms:created xsi:type="dcterms:W3CDTF">2012-07-12T10:21:44Z</dcterms:created>
  <dcterms:modified xsi:type="dcterms:W3CDTF">2013-08-31T15:35:45Z</dcterms:modified>
</cp:coreProperties>
</file>