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310" r:id="rId3"/>
    <p:sldId id="259" r:id="rId4"/>
    <p:sldId id="308" r:id="rId5"/>
    <p:sldId id="285" r:id="rId6"/>
    <p:sldId id="287" r:id="rId7"/>
    <p:sldId id="302" r:id="rId8"/>
    <p:sldId id="311" r:id="rId9"/>
    <p:sldId id="312" r:id="rId10"/>
    <p:sldId id="266" r:id="rId11"/>
    <p:sldId id="30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62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3;&#1077;&#1085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3;&#1077;&#1085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3;&#1077;&#1085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>
                <a:latin typeface="Arial" pitchFamily="34" charset="0"/>
                <a:cs typeface="Arial" pitchFamily="34" charset="0"/>
              </a:defRPr>
            </a:pPr>
            <a:r>
              <a:rPr lang="ru-RU" sz="3600">
                <a:latin typeface="Arial" pitchFamily="34" charset="0"/>
                <a:cs typeface="Arial" pitchFamily="34" charset="0"/>
              </a:rPr>
              <a:t>100%-ная</a:t>
            </a:r>
            <a:r>
              <a:rPr lang="ru-RU" sz="3600" baseline="0">
                <a:latin typeface="Arial" pitchFamily="34" charset="0"/>
                <a:cs typeface="Arial" pitchFamily="34" charset="0"/>
              </a:rPr>
              <a:t> занятость детей</a:t>
            </a:r>
            <a:endParaRPr lang="ru-RU" sz="36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7990966754155741"/>
          <c:y val="9.2592592592592744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980857285698416E-2"/>
          <c:y val="0.10185182295600116"/>
          <c:w val="0.5849319772528434"/>
          <c:h val="0.89814814814814814"/>
        </c:manualLayout>
      </c:layout>
      <c:pie3DChart>
        <c:varyColors val="1"/>
        <c:ser>
          <c:idx val="1"/>
          <c:order val="1"/>
          <c:spPr>
            <a:effectLst>
              <a:outerShdw dist="50800" dir="5400000" sx="112000" sy="112000" algn="ctr" rotWithShape="0">
                <a:srgbClr val="000000">
                  <a:alpha val="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63000"/>
                      <a:satMod val="165000"/>
                    </a:schemeClr>
                  </a:gs>
                  <a:gs pos="30000">
                    <a:schemeClr val="accent6">
                      <a:shade val="58000"/>
                      <a:satMod val="165000"/>
                    </a:schemeClr>
                  </a:gs>
                  <a:gs pos="75000">
                    <a:schemeClr val="accent6">
                      <a:shade val="30000"/>
                      <a:satMod val="175000"/>
                    </a:schemeClr>
                  </a:gs>
                  <a:gs pos="100000">
                    <a:schemeClr val="accent6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>
                <a:noFill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0"/>
                </a:lightRig>
              </a:scene3d>
              <a:sp3d>
                <a:bevelT w="47625" h="69850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35000"/>
                      <a:satMod val="260000"/>
                    </a:schemeClr>
                  </a:gs>
                  <a:gs pos="30000">
                    <a:schemeClr val="accent3">
                      <a:tint val="38000"/>
                      <a:satMod val="260000"/>
                    </a:schemeClr>
                  </a:gs>
                  <a:gs pos="75000">
                    <a:schemeClr val="accent3">
                      <a:tint val="55000"/>
                      <a:satMod val="255000"/>
                    </a:schemeClr>
                  </a:gs>
                  <a:gs pos="100000">
                    <a:schemeClr val="accent3">
                      <a:tint val="70000"/>
                      <a:satMod val="25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3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50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63000"/>
                      <a:satMod val="165000"/>
                    </a:schemeClr>
                  </a:gs>
                  <a:gs pos="30000">
                    <a:schemeClr val="accent1">
                      <a:shade val="58000"/>
                      <a:satMod val="165000"/>
                    </a:schemeClr>
                  </a:gs>
                  <a:gs pos="75000">
                    <a:schemeClr val="accent1">
                      <a:shade val="30000"/>
                      <a:satMod val="175000"/>
                    </a:schemeClr>
                  </a:gs>
                  <a:gs pos="100000">
                    <a:schemeClr val="accent1">
                      <a:shade val="15000"/>
                      <a:satMod val="175000"/>
                    </a:schemeClr>
                  </a:gs>
                </a:gsLst>
                <a:path path="circle">
                  <a:fillToRect l="5000" t="100000" r="120000" b="10000"/>
                </a:path>
              </a:gradFill>
              <a:ln w="12700" cap="flat" cmpd="sng" algn="ctr">
                <a:solidFill>
                  <a:schemeClr val="accent1">
                    <a:shade val="70000"/>
                    <a:satMod val="150000"/>
                  </a:schemeClr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0.22125"/>
                  <c:y val="-8.12744731761156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спортивно-оздаровительное направление </c:v>
                </c:pt>
                <c:pt idx="1">
                  <c:v>научно-позновательное направление </c:v>
                </c:pt>
                <c:pt idx="2">
                  <c:v>художественно-эстетическое направление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0.31000000000000005</c:v>
                </c:pt>
                <c:pt idx="1">
                  <c:v>0.16</c:v>
                </c:pt>
                <c:pt idx="2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Лист1!$A$1</c:f>
              <c:strCache>
                <c:ptCount val="1"/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0"/>
          <c:order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633311461067366"/>
                  <c:y val="-8.9412729658792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Лист1!$A$1:$A$4</c:f>
              <c:strCache>
                <c:ptCount val="4"/>
                <c:pt idx="1">
                  <c:v>спортивно-оздаровительное направление </c:v>
                </c:pt>
                <c:pt idx="2">
                  <c:v>научно-позновательное направление </c:v>
                </c:pt>
                <c:pt idx="3">
                  <c:v>художественно-эстетическое направление 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1">
                  <c:v>0.31000000000000005</c:v>
                </c:pt>
                <c:pt idx="2">
                  <c:v>0.16</c:v>
                </c:pt>
                <c:pt idx="3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167689941841043"/>
          <c:y val="0.20119624457062693"/>
          <c:w val="0.33729024496937882"/>
          <c:h val="0.66086213181685627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ru-RU" sz="2800" baseline="0">
                <a:latin typeface="Arial" pitchFamily="34" charset="0"/>
                <a:cs typeface="Arial" pitchFamily="34" charset="0"/>
              </a:rPr>
              <a:t>Занятость детей </a:t>
            </a:r>
          </a:p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ru-RU" sz="2800" baseline="0">
                <a:latin typeface="Arial" pitchFamily="34" charset="0"/>
                <a:cs typeface="Arial" pitchFamily="34" charset="0"/>
              </a:rPr>
              <a:t>до 2012 года</a:t>
            </a:r>
            <a:endParaRPr lang="ru-RU" sz="28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109021884676114"/>
          <c:y val="2.3148148148148147E-2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665072107490175E-3"/>
          <c:y val="0.25462962962962971"/>
          <c:w val="0.68752989614825544"/>
          <c:h val="0.7453703703703709"/>
        </c:manualLayout>
      </c:layout>
      <c:pie3DChart>
        <c:varyColors val="1"/>
        <c:ser>
          <c:idx val="0"/>
          <c:order val="0"/>
          <c:explosion val="10"/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2754908397522474"/>
                  <c:y val="-0.1296296296296294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Лист1!$A$21:$A$23</c:f>
              <c:strCache>
                <c:ptCount val="3"/>
                <c:pt idx="0">
                  <c:v>не занимались в кружках</c:v>
                </c:pt>
                <c:pt idx="1">
                  <c:v>занимались в одном кружке</c:v>
                </c:pt>
                <c:pt idx="2">
                  <c:v>занимались в двух кружках</c:v>
                </c:pt>
              </c:strCache>
            </c:strRef>
          </c:cat>
          <c:val>
            <c:numRef>
              <c:f>Лист1!$B$21:$B$23</c:f>
              <c:numCache>
                <c:formatCode>0%</c:formatCode>
                <c:ptCount val="3"/>
                <c:pt idx="0">
                  <c:v>0.34</c:v>
                </c:pt>
                <c:pt idx="1">
                  <c:v>0.42000000000000004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76693336522256"/>
          <c:y val="0.4201447214931468"/>
          <c:w val="0.31233059339869895"/>
          <c:h val="0.41896981627296614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itchFamily="34" charset="0"/>
                <a:cs typeface="Arial" pitchFamily="34" charset="0"/>
              </a:defRPr>
            </a:pPr>
            <a:r>
              <a:rPr lang="en-US" sz="2800">
                <a:latin typeface="Arial" pitchFamily="34" charset="0"/>
                <a:cs typeface="Arial" pitchFamily="34" charset="0"/>
              </a:rPr>
              <a:t>100</a:t>
            </a:r>
            <a:r>
              <a:rPr lang="ru-RU" sz="2800">
                <a:latin typeface="Arial" pitchFamily="34" charset="0"/>
                <a:cs typeface="Arial" pitchFamily="34" charset="0"/>
              </a:rPr>
              <a:t>%-ная</a:t>
            </a:r>
            <a:r>
              <a:rPr lang="ru-RU" sz="2800" baseline="0">
                <a:latin typeface="Arial" pitchFamily="34" charset="0"/>
                <a:cs typeface="Arial" pitchFamily="34" charset="0"/>
              </a:rPr>
              <a:t> занятость детей учебный год 2012-2013</a:t>
            </a:r>
            <a:endParaRPr lang="en-US" sz="28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26324570339642E-2"/>
          <c:y val="0.15121426392981369"/>
          <c:w val="0.64488453014893243"/>
          <c:h val="0.84722222222222221"/>
        </c:manualLayout>
      </c:layout>
      <c:pie3DChart>
        <c:varyColors val="1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Pt>
            <c:idx val="0"/>
            <c:bubble3D val="0"/>
            <c:explosion val="15"/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5314192602316998"/>
                  <c:y val="3.70366724992709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Лист1!$D$21:$D$22</c:f>
              <c:strCache>
                <c:ptCount val="2"/>
                <c:pt idx="0">
                  <c:v> В двух кружках</c:v>
                </c:pt>
                <c:pt idx="1">
                  <c:v>в одном кружке</c:v>
                </c:pt>
              </c:strCache>
            </c:strRef>
          </c:cat>
          <c:val>
            <c:numRef>
              <c:f>Лист1!$E$21:$E$22</c:f>
              <c:numCache>
                <c:formatCode>0%</c:formatCode>
                <c:ptCount val="2"/>
                <c:pt idx="0">
                  <c:v>0.42000000000000004</c:v>
                </c:pt>
                <c:pt idx="1">
                  <c:v>0.58000000000000007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551547383558965"/>
          <c:y val="0.42554206765820962"/>
          <c:w val="0.28450949233530182"/>
          <c:h val="0.16743438320209994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ED97A-A320-4303-8642-62A654D70848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FAF13BA0-8679-4484-BB34-BBF0B820DF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направления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Внеурочная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деятельность</a:t>
          </a:r>
        </a:p>
      </dgm:t>
    </dgm:pt>
    <dgm:pt modelId="{FA0F7666-E8B3-4FB4-8DF2-DBEC3985322B}" type="parTrans" cxnId="{6BD2906C-2245-4206-A12E-EAF009FD6804}">
      <dgm:prSet/>
      <dgm:spPr/>
    </dgm:pt>
    <dgm:pt modelId="{ED5D9D06-6593-49FC-8CC2-5A48EF52ED64}" type="sibTrans" cxnId="{6BD2906C-2245-4206-A12E-EAF009FD6804}">
      <dgm:prSet/>
      <dgm:spPr/>
    </dgm:pt>
    <dgm:pt modelId="{77F8FEBE-A698-4138-9283-0068608346E0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Спортивно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-оздоровительное</a:t>
          </a:r>
        </a:p>
      </dgm:t>
    </dgm:pt>
    <dgm:pt modelId="{986172DB-6E4B-4AE8-940A-FE398A5A675C}" type="parTrans" cxnId="{4C4E11CC-47D4-4919-B2C7-AA71C15BEAEA}">
      <dgm:prSet/>
      <dgm:spPr/>
      <dgm:t>
        <a:bodyPr/>
        <a:lstStyle/>
        <a:p>
          <a:endParaRPr lang="ru-RU"/>
        </a:p>
      </dgm:t>
    </dgm:pt>
    <dgm:pt modelId="{20F353AD-2738-47F8-863C-F1A653BF4BF2}" type="sibTrans" cxnId="{4C4E11CC-47D4-4919-B2C7-AA71C15BEAEA}">
      <dgm:prSet/>
      <dgm:spPr/>
    </dgm:pt>
    <dgm:pt modelId="{7514343C-7D24-4C34-BFFF-6A0C862F19E5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Обще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интеллектуальное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</a:endParaRPr>
        </a:p>
      </dgm:t>
    </dgm:pt>
    <dgm:pt modelId="{BB8D799A-A331-4A28-A2F0-725BB9CDDEE5}" type="parTrans" cxnId="{BFDF5AFA-7E8A-42CC-A772-9ACD9715654D}">
      <dgm:prSet/>
      <dgm:spPr/>
      <dgm:t>
        <a:bodyPr/>
        <a:lstStyle/>
        <a:p>
          <a:endParaRPr lang="ru-RU"/>
        </a:p>
      </dgm:t>
    </dgm:pt>
    <dgm:pt modelId="{6068773F-C6D1-4C44-9745-1FFB102AF7A2}" type="sibTrans" cxnId="{BFDF5AFA-7E8A-42CC-A772-9ACD9715654D}">
      <dgm:prSet/>
      <dgm:spPr/>
    </dgm:pt>
    <dgm:pt modelId="{C0F0BABF-94F1-49AE-B592-B540BCB6844B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Социальное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rgbClr val="990033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ECEC937F-741A-4798-A87F-6F0CDD4776C0}" type="parTrans" cxnId="{AEB38994-3D24-4CD6-9ECF-D362A6A5C709}">
      <dgm:prSet/>
      <dgm:spPr/>
      <dgm:t>
        <a:bodyPr/>
        <a:lstStyle/>
        <a:p>
          <a:endParaRPr lang="ru-RU"/>
        </a:p>
      </dgm:t>
    </dgm:pt>
    <dgm:pt modelId="{29AE007D-5C7D-479F-911F-980920805214}" type="sibTrans" cxnId="{AEB38994-3D24-4CD6-9ECF-D362A6A5C709}">
      <dgm:prSet/>
      <dgm:spPr/>
    </dgm:pt>
    <dgm:pt modelId="{F41F4312-A7C1-4CB6-95D2-083BE640F881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Духовно-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нравственное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gm:t>
    </dgm:pt>
    <dgm:pt modelId="{C2BB2D4A-6855-47B8-9803-934B8F9DB8A0}" type="parTrans" cxnId="{1386E961-9BC5-4E3A-BF4C-1069C695EAB3}">
      <dgm:prSet/>
      <dgm:spPr/>
      <dgm:t>
        <a:bodyPr/>
        <a:lstStyle/>
        <a:p>
          <a:endParaRPr lang="ru-RU"/>
        </a:p>
      </dgm:t>
    </dgm:pt>
    <dgm:pt modelId="{F075B26D-7D54-45E6-A383-7BD73DAAE587}" type="sibTrans" cxnId="{1386E961-9BC5-4E3A-BF4C-1069C695EAB3}">
      <dgm:prSet/>
      <dgm:spPr/>
    </dgm:pt>
    <dgm:pt modelId="{E1242E48-E6A6-4036-9F8A-2B6A06C52903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Общекультурное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rgbClr val="990033"/>
            </a:solidFill>
            <a:effectLst/>
          </a:endParaRPr>
        </a:p>
      </dgm:t>
    </dgm:pt>
    <dgm:pt modelId="{556B85BC-242C-455B-BF33-D4496C09F916}" type="parTrans" cxnId="{3EA5653E-4CD7-4D9E-A0CF-D68DF941AEEC}">
      <dgm:prSet/>
      <dgm:spPr/>
      <dgm:t>
        <a:bodyPr/>
        <a:lstStyle/>
        <a:p>
          <a:endParaRPr lang="ru-RU"/>
        </a:p>
      </dgm:t>
    </dgm:pt>
    <dgm:pt modelId="{6BDA329F-01BA-4F4F-BBC6-513FC8E70C3A}" type="sibTrans" cxnId="{3EA5653E-4CD7-4D9E-A0CF-D68DF941AEEC}">
      <dgm:prSet/>
      <dgm:spPr/>
    </dgm:pt>
    <dgm:pt modelId="{72986DEB-53B9-49C9-95B3-1D1CCFB914B9}" type="pres">
      <dgm:prSet presAssocID="{0CDED97A-A320-4303-8642-62A654D708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B9FF92B-24B1-439C-BEA5-797BD3D89326}" type="pres">
      <dgm:prSet presAssocID="{FAF13BA0-8679-4484-BB34-BBF0B820DF82}" presName="centerShape" presStyleLbl="node0" presStyleIdx="0" presStyleCnt="1"/>
      <dgm:spPr/>
      <dgm:t>
        <a:bodyPr/>
        <a:lstStyle/>
        <a:p>
          <a:endParaRPr lang="ru-RU"/>
        </a:p>
      </dgm:t>
    </dgm:pt>
    <dgm:pt modelId="{9BAED6FD-5513-4E55-9659-AA8E543FF7D0}" type="pres">
      <dgm:prSet presAssocID="{986172DB-6E4B-4AE8-940A-FE398A5A675C}" presName="Name9" presStyleLbl="parChTrans1D2" presStyleIdx="0" presStyleCnt="5"/>
      <dgm:spPr/>
      <dgm:t>
        <a:bodyPr/>
        <a:lstStyle/>
        <a:p>
          <a:endParaRPr lang="ru-RU"/>
        </a:p>
      </dgm:t>
    </dgm:pt>
    <dgm:pt modelId="{CBC5A714-8529-464B-B736-3E085C73DF51}" type="pres">
      <dgm:prSet presAssocID="{986172DB-6E4B-4AE8-940A-FE398A5A675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7944BC4-B27B-4395-B432-73198122AB1A}" type="pres">
      <dgm:prSet presAssocID="{77F8FEBE-A698-4138-9283-0068608346E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AA1CB-E8BC-4CF5-8EE4-6E69355A4A29}" type="pres">
      <dgm:prSet presAssocID="{BB8D799A-A331-4A28-A2F0-725BB9CDDEE5}" presName="Name9" presStyleLbl="parChTrans1D2" presStyleIdx="1" presStyleCnt="5"/>
      <dgm:spPr/>
      <dgm:t>
        <a:bodyPr/>
        <a:lstStyle/>
        <a:p>
          <a:endParaRPr lang="ru-RU"/>
        </a:p>
      </dgm:t>
    </dgm:pt>
    <dgm:pt modelId="{27376FD2-FFE7-4DD7-8884-7310B8BA907D}" type="pres">
      <dgm:prSet presAssocID="{BB8D799A-A331-4A28-A2F0-725BB9CDDEE5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E0E17EF-D61D-43A1-89E4-CC68D1AAB14B}" type="pres">
      <dgm:prSet presAssocID="{7514343C-7D24-4C34-BFFF-6A0C862F19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80061-D1EC-407D-AFE7-DC61E75CF2C3}" type="pres">
      <dgm:prSet presAssocID="{ECEC937F-741A-4798-A87F-6F0CDD4776C0}" presName="Name9" presStyleLbl="parChTrans1D2" presStyleIdx="2" presStyleCnt="5"/>
      <dgm:spPr/>
      <dgm:t>
        <a:bodyPr/>
        <a:lstStyle/>
        <a:p>
          <a:endParaRPr lang="ru-RU"/>
        </a:p>
      </dgm:t>
    </dgm:pt>
    <dgm:pt modelId="{8BCBAFDC-91B3-4DDC-ABE4-DB42A61F7806}" type="pres">
      <dgm:prSet presAssocID="{ECEC937F-741A-4798-A87F-6F0CDD4776C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A784F67-F908-4A1C-A641-F2CD5B93AA87}" type="pres">
      <dgm:prSet presAssocID="{C0F0BABF-94F1-49AE-B592-B540BCB684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A4BB6-9914-4578-8740-1A7861AACC06}" type="pres">
      <dgm:prSet presAssocID="{C2BB2D4A-6855-47B8-9803-934B8F9DB8A0}" presName="Name9" presStyleLbl="parChTrans1D2" presStyleIdx="3" presStyleCnt="5"/>
      <dgm:spPr/>
      <dgm:t>
        <a:bodyPr/>
        <a:lstStyle/>
        <a:p>
          <a:endParaRPr lang="ru-RU"/>
        </a:p>
      </dgm:t>
    </dgm:pt>
    <dgm:pt modelId="{0A341134-2907-41F6-8BC4-AFC68289BF9C}" type="pres">
      <dgm:prSet presAssocID="{C2BB2D4A-6855-47B8-9803-934B8F9DB8A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C6B2169-3FF8-4F0D-A2B2-00CD1BF4A505}" type="pres">
      <dgm:prSet presAssocID="{F41F4312-A7C1-4CB6-95D2-083BE640F88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F7D2E-2EF3-4815-B9A4-479F52F20A1C}" type="pres">
      <dgm:prSet presAssocID="{556B85BC-242C-455B-BF33-D4496C09F916}" presName="Name9" presStyleLbl="parChTrans1D2" presStyleIdx="4" presStyleCnt="5"/>
      <dgm:spPr/>
      <dgm:t>
        <a:bodyPr/>
        <a:lstStyle/>
        <a:p>
          <a:endParaRPr lang="ru-RU"/>
        </a:p>
      </dgm:t>
    </dgm:pt>
    <dgm:pt modelId="{8EB86DC1-4555-45EC-AB64-F60D95B66C36}" type="pres">
      <dgm:prSet presAssocID="{556B85BC-242C-455B-BF33-D4496C09F91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1D229A6A-F819-41A2-A0EB-40CEA3F2A01D}" type="pres">
      <dgm:prSet presAssocID="{E1242E48-E6A6-4036-9F8A-2B6A06C5290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CD50E4-56C8-4122-8310-D2C5861DB3A9}" type="presOf" srcId="{77F8FEBE-A698-4138-9283-0068608346E0}" destId="{A7944BC4-B27B-4395-B432-73198122AB1A}" srcOrd="0" destOrd="0" presId="urn:microsoft.com/office/officeart/2005/8/layout/radial1"/>
    <dgm:cxn modelId="{F8FE44B2-0A0D-4F33-89F4-06A09BB804F2}" type="presOf" srcId="{ECEC937F-741A-4798-A87F-6F0CDD4776C0}" destId="{11580061-D1EC-407D-AFE7-DC61E75CF2C3}" srcOrd="0" destOrd="0" presId="urn:microsoft.com/office/officeart/2005/8/layout/radial1"/>
    <dgm:cxn modelId="{6BD2906C-2245-4206-A12E-EAF009FD6804}" srcId="{0CDED97A-A320-4303-8642-62A654D70848}" destId="{FAF13BA0-8679-4484-BB34-BBF0B820DF82}" srcOrd="0" destOrd="0" parTransId="{FA0F7666-E8B3-4FB4-8DF2-DBEC3985322B}" sibTransId="{ED5D9D06-6593-49FC-8CC2-5A48EF52ED64}"/>
    <dgm:cxn modelId="{37AE6EDE-9305-48B9-ABBB-F99DCFE9D061}" type="presOf" srcId="{BB8D799A-A331-4A28-A2F0-725BB9CDDEE5}" destId="{27376FD2-FFE7-4DD7-8884-7310B8BA907D}" srcOrd="1" destOrd="0" presId="urn:microsoft.com/office/officeart/2005/8/layout/radial1"/>
    <dgm:cxn modelId="{DE8EF6C4-A76D-4CF1-A517-058B289E0D2D}" type="presOf" srcId="{BB8D799A-A331-4A28-A2F0-725BB9CDDEE5}" destId="{43EAA1CB-E8BC-4CF5-8EE4-6E69355A4A29}" srcOrd="0" destOrd="0" presId="urn:microsoft.com/office/officeart/2005/8/layout/radial1"/>
    <dgm:cxn modelId="{491FBA6B-63F6-419D-8AC5-55A0A53BA3DB}" type="presOf" srcId="{C2BB2D4A-6855-47B8-9803-934B8F9DB8A0}" destId="{0A341134-2907-41F6-8BC4-AFC68289BF9C}" srcOrd="1" destOrd="0" presId="urn:microsoft.com/office/officeart/2005/8/layout/radial1"/>
    <dgm:cxn modelId="{C3AB6ED4-2460-4EC0-BFA1-37CA39C043BF}" type="presOf" srcId="{F41F4312-A7C1-4CB6-95D2-083BE640F881}" destId="{5C6B2169-3FF8-4F0D-A2B2-00CD1BF4A505}" srcOrd="0" destOrd="0" presId="urn:microsoft.com/office/officeart/2005/8/layout/radial1"/>
    <dgm:cxn modelId="{D2038BA5-402C-4400-963E-F810E101FCFC}" type="presOf" srcId="{C2BB2D4A-6855-47B8-9803-934B8F9DB8A0}" destId="{64FA4BB6-9914-4578-8740-1A7861AACC06}" srcOrd="0" destOrd="0" presId="urn:microsoft.com/office/officeart/2005/8/layout/radial1"/>
    <dgm:cxn modelId="{F9E2EB88-8D06-4B60-B1B1-858CC15EED30}" type="presOf" srcId="{7514343C-7D24-4C34-BFFF-6A0C862F19E5}" destId="{AE0E17EF-D61D-43A1-89E4-CC68D1AAB14B}" srcOrd="0" destOrd="0" presId="urn:microsoft.com/office/officeart/2005/8/layout/radial1"/>
    <dgm:cxn modelId="{DC1E444A-8B42-4994-9309-56FF1EE227D6}" type="presOf" srcId="{E1242E48-E6A6-4036-9F8A-2B6A06C52903}" destId="{1D229A6A-F819-41A2-A0EB-40CEA3F2A01D}" srcOrd="0" destOrd="0" presId="urn:microsoft.com/office/officeart/2005/8/layout/radial1"/>
    <dgm:cxn modelId="{4BB6EDC2-8DFE-42DA-8280-33770F9166C7}" type="presOf" srcId="{ECEC937F-741A-4798-A87F-6F0CDD4776C0}" destId="{8BCBAFDC-91B3-4DDC-ABE4-DB42A61F7806}" srcOrd="1" destOrd="0" presId="urn:microsoft.com/office/officeart/2005/8/layout/radial1"/>
    <dgm:cxn modelId="{737CB147-2536-4F67-A534-B023AD78A915}" type="presOf" srcId="{556B85BC-242C-455B-BF33-D4496C09F916}" destId="{8EB86DC1-4555-45EC-AB64-F60D95B66C36}" srcOrd="1" destOrd="0" presId="urn:microsoft.com/office/officeart/2005/8/layout/radial1"/>
    <dgm:cxn modelId="{BB0A519E-03A2-4B36-BB82-60320EC93242}" type="presOf" srcId="{556B85BC-242C-455B-BF33-D4496C09F916}" destId="{02EF7D2E-2EF3-4815-B9A4-479F52F20A1C}" srcOrd="0" destOrd="0" presId="urn:microsoft.com/office/officeart/2005/8/layout/radial1"/>
    <dgm:cxn modelId="{BFDF5AFA-7E8A-42CC-A772-9ACD9715654D}" srcId="{FAF13BA0-8679-4484-BB34-BBF0B820DF82}" destId="{7514343C-7D24-4C34-BFFF-6A0C862F19E5}" srcOrd="1" destOrd="0" parTransId="{BB8D799A-A331-4A28-A2F0-725BB9CDDEE5}" sibTransId="{6068773F-C6D1-4C44-9745-1FFB102AF7A2}"/>
    <dgm:cxn modelId="{18A58372-91EC-4C05-99D9-B4B35056479B}" type="presOf" srcId="{C0F0BABF-94F1-49AE-B592-B540BCB6844B}" destId="{2A784F67-F908-4A1C-A641-F2CD5B93AA87}" srcOrd="0" destOrd="0" presId="urn:microsoft.com/office/officeart/2005/8/layout/radial1"/>
    <dgm:cxn modelId="{4C4E11CC-47D4-4919-B2C7-AA71C15BEAEA}" srcId="{FAF13BA0-8679-4484-BB34-BBF0B820DF82}" destId="{77F8FEBE-A698-4138-9283-0068608346E0}" srcOrd="0" destOrd="0" parTransId="{986172DB-6E4B-4AE8-940A-FE398A5A675C}" sibTransId="{20F353AD-2738-47F8-863C-F1A653BF4BF2}"/>
    <dgm:cxn modelId="{FB501FEE-D173-46D9-9FC6-8A8B01473B63}" type="presOf" srcId="{0CDED97A-A320-4303-8642-62A654D70848}" destId="{72986DEB-53B9-49C9-95B3-1D1CCFB914B9}" srcOrd="0" destOrd="0" presId="urn:microsoft.com/office/officeart/2005/8/layout/radial1"/>
    <dgm:cxn modelId="{BD93A8A2-F5CC-42F4-83A2-79A980F7D9D9}" type="presOf" srcId="{986172DB-6E4B-4AE8-940A-FE398A5A675C}" destId="{9BAED6FD-5513-4E55-9659-AA8E543FF7D0}" srcOrd="0" destOrd="0" presId="urn:microsoft.com/office/officeart/2005/8/layout/radial1"/>
    <dgm:cxn modelId="{1386E961-9BC5-4E3A-BF4C-1069C695EAB3}" srcId="{FAF13BA0-8679-4484-BB34-BBF0B820DF82}" destId="{F41F4312-A7C1-4CB6-95D2-083BE640F881}" srcOrd="3" destOrd="0" parTransId="{C2BB2D4A-6855-47B8-9803-934B8F9DB8A0}" sibTransId="{F075B26D-7D54-45E6-A383-7BD73DAAE587}"/>
    <dgm:cxn modelId="{F4A53DF3-34B1-43DA-BCFC-EA4C003E9C10}" type="presOf" srcId="{FAF13BA0-8679-4484-BB34-BBF0B820DF82}" destId="{3B9FF92B-24B1-439C-BEA5-797BD3D89326}" srcOrd="0" destOrd="0" presId="urn:microsoft.com/office/officeart/2005/8/layout/radial1"/>
    <dgm:cxn modelId="{3EA5653E-4CD7-4D9E-A0CF-D68DF941AEEC}" srcId="{FAF13BA0-8679-4484-BB34-BBF0B820DF82}" destId="{E1242E48-E6A6-4036-9F8A-2B6A06C52903}" srcOrd="4" destOrd="0" parTransId="{556B85BC-242C-455B-BF33-D4496C09F916}" sibTransId="{6BDA329F-01BA-4F4F-BBC6-513FC8E70C3A}"/>
    <dgm:cxn modelId="{AEB38994-3D24-4CD6-9ECF-D362A6A5C709}" srcId="{FAF13BA0-8679-4484-BB34-BBF0B820DF82}" destId="{C0F0BABF-94F1-49AE-B592-B540BCB6844B}" srcOrd="2" destOrd="0" parTransId="{ECEC937F-741A-4798-A87F-6F0CDD4776C0}" sibTransId="{29AE007D-5C7D-479F-911F-980920805214}"/>
    <dgm:cxn modelId="{31719615-4D81-44C8-AD2B-8D0D85383EC8}" type="presOf" srcId="{986172DB-6E4B-4AE8-940A-FE398A5A675C}" destId="{CBC5A714-8529-464B-B736-3E085C73DF51}" srcOrd="1" destOrd="0" presId="urn:microsoft.com/office/officeart/2005/8/layout/radial1"/>
    <dgm:cxn modelId="{4EB4AA05-7C3D-4A07-8B47-2FA16AA33C59}" type="presParOf" srcId="{72986DEB-53B9-49C9-95B3-1D1CCFB914B9}" destId="{3B9FF92B-24B1-439C-BEA5-797BD3D89326}" srcOrd="0" destOrd="0" presId="urn:microsoft.com/office/officeart/2005/8/layout/radial1"/>
    <dgm:cxn modelId="{338CEAB3-DB59-436A-840A-E0AD60F63B0A}" type="presParOf" srcId="{72986DEB-53B9-49C9-95B3-1D1CCFB914B9}" destId="{9BAED6FD-5513-4E55-9659-AA8E543FF7D0}" srcOrd="1" destOrd="0" presId="urn:microsoft.com/office/officeart/2005/8/layout/radial1"/>
    <dgm:cxn modelId="{BBFD31D3-16E9-4F43-A17B-1CA37623A64B}" type="presParOf" srcId="{9BAED6FD-5513-4E55-9659-AA8E543FF7D0}" destId="{CBC5A714-8529-464B-B736-3E085C73DF51}" srcOrd="0" destOrd="0" presId="urn:microsoft.com/office/officeart/2005/8/layout/radial1"/>
    <dgm:cxn modelId="{6A19C15F-2AF0-4D51-9BB4-78D9E9687C0D}" type="presParOf" srcId="{72986DEB-53B9-49C9-95B3-1D1CCFB914B9}" destId="{A7944BC4-B27B-4395-B432-73198122AB1A}" srcOrd="2" destOrd="0" presId="urn:microsoft.com/office/officeart/2005/8/layout/radial1"/>
    <dgm:cxn modelId="{549F0CC4-EFE0-407D-85D2-086889722DE5}" type="presParOf" srcId="{72986DEB-53B9-49C9-95B3-1D1CCFB914B9}" destId="{43EAA1CB-E8BC-4CF5-8EE4-6E69355A4A29}" srcOrd="3" destOrd="0" presId="urn:microsoft.com/office/officeart/2005/8/layout/radial1"/>
    <dgm:cxn modelId="{4BBA15EB-D9CC-4C08-87C7-2EDBF780E924}" type="presParOf" srcId="{43EAA1CB-E8BC-4CF5-8EE4-6E69355A4A29}" destId="{27376FD2-FFE7-4DD7-8884-7310B8BA907D}" srcOrd="0" destOrd="0" presId="urn:microsoft.com/office/officeart/2005/8/layout/radial1"/>
    <dgm:cxn modelId="{D0E79A1A-6863-4E69-8701-34BF6719C1B5}" type="presParOf" srcId="{72986DEB-53B9-49C9-95B3-1D1CCFB914B9}" destId="{AE0E17EF-D61D-43A1-89E4-CC68D1AAB14B}" srcOrd="4" destOrd="0" presId="urn:microsoft.com/office/officeart/2005/8/layout/radial1"/>
    <dgm:cxn modelId="{6F1E042B-2123-49C5-85BA-2BF50DE612A9}" type="presParOf" srcId="{72986DEB-53B9-49C9-95B3-1D1CCFB914B9}" destId="{11580061-D1EC-407D-AFE7-DC61E75CF2C3}" srcOrd="5" destOrd="0" presId="urn:microsoft.com/office/officeart/2005/8/layout/radial1"/>
    <dgm:cxn modelId="{4252ABA6-7E82-46AC-903A-002846DAAF9F}" type="presParOf" srcId="{11580061-D1EC-407D-AFE7-DC61E75CF2C3}" destId="{8BCBAFDC-91B3-4DDC-ABE4-DB42A61F7806}" srcOrd="0" destOrd="0" presId="urn:microsoft.com/office/officeart/2005/8/layout/radial1"/>
    <dgm:cxn modelId="{26E9D1EB-9F71-4A20-8AD7-98133FA0881E}" type="presParOf" srcId="{72986DEB-53B9-49C9-95B3-1D1CCFB914B9}" destId="{2A784F67-F908-4A1C-A641-F2CD5B93AA87}" srcOrd="6" destOrd="0" presId="urn:microsoft.com/office/officeart/2005/8/layout/radial1"/>
    <dgm:cxn modelId="{E41D4299-F348-4995-9CD6-F32169462D8E}" type="presParOf" srcId="{72986DEB-53B9-49C9-95B3-1D1CCFB914B9}" destId="{64FA4BB6-9914-4578-8740-1A7861AACC06}" srcOrd="7" destOrd="0" presId="urn:microsoft.com/office/officeart/2005/8/layout/radial1"/>
    <dgm:cxn modelId="{0D4A5B6D-1280-400A-BDFF-7001F927EA17}" type="presParOf" srcId="{64FA4BB6-9914-4578-8740-1A7861AACC06}" destId="{0A341134-2907-41F6-8BC4-AFC68289BF9C}" srcOrd="0" destOrd="0" presId="urn:microsoft.com/office/officeart/2005/8/layout/radial1"/>
    <dgm:cxn modelId="{37A308A7-F362-40C6-B6A7-F8249CF39D97}" type="presParOf" srcId="{72986DEB-53B9-49C9-95B3-1D1CCFB914B9}" destId="{5C6B2169-3FF8-4F0D-A2B2-00CD1BF4A505}" srcOrd="8" destOrd="0" presId="urn:microsoft.com/office/officeart/2005/8/layout/radial1"/>
    <dgm:cxn modelId="{D8FFDCEE-1522-4E4E-9DDD-969B42B6B450}" type="presParOf" srcId="{72986DEB-53B9-49C9-95B3-1D1CCFB914B9}" destId="{02EF7D2E-2EF3-4815-B9A4-479F52F20A1C}" srcOrd="9" destOrd="0" presId="urn:microsoft.com/office/officeart/2005/8/layout/radial1"/>
    <dgm:cxn modelId="{ADCD3853-A62C-40FA-AFB1-EF20A835D72B}" type="presParOf" srcId="{02EF7D2E-2EF3-4815-B9A4-479F52F20A1C}" destId="{8EB86DC1-4555-45EC-AB64-F60D95B66C36}" srcOrd="0" destOrd="0" presId="urn:microsoft.com/office/officeart/2005/8/layout/radial1"/>
    <dgm:cxn modelId="{32EC05EB-D5C5-419B-8818-495F129288D2}" type="presParOf" srcId="{72986DEB-53B9-49C9-95B3-1D1CCFB914B9}" destId="{1D229A6A-F819-41A2-A0EB-40CEA3F2A01D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FF92B-24B1-439C-BEA5-797BD3D89326}">
      <dsp:nvSpPr>
        <dsp:cNvPr id="0" name=""/>
        <dsp:cNvSpPr/>
      </dsp:nvSpPr>
      <dsp:spPr>
        <a:xfrm>
          <a:off x="7179214" y="2308673"/>
          <a:ext cx="1772159" cy="177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направления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Внеурочная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rPr>
            <a:t>деятельность</a:t>
          </a:r>
        </a:p>
      </dsp:txBody>
      <dsp:txXfrm>
        <a:off x="7438741" y="2568200"/>
        <a:ext cx="1253105" cy="1253105"/>
      </dsp:txXfrm>
    </dsp:sp>
    <dsp:sp modelId="{9BAED6FD-5513-4E55-9659-AA8E543FF7D0}">
      <dsp:nvSpPr>
        <dsp:cNvPr id="0" name=""/>
        <dsp:cNvSpPr/>
      </dsp:nvSpPr>
      <dsp:spPr>
        <a:xfrm rot="16200000">
          <a:off x="7798845" y="2032337"/>
          <a:ext cx="532897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532897" y="9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51971" y="2028902"/>
        <a:ext cx="26644" cy="26644"/>
      </dsp:txXfrm>
    </dsp:sp>
    <dsp:sp modelId="{A7944BC4-B27B-4395-B432-73198122AB1A}">
      <dsp:nvSpPr>
        <dsp:cNvPr id="0" name=""/>
        <dsp:cNvSpPr/>
      </dsp:nvSpPr>
      <dsp:spPr>
        <a:xfrm>
          <a:off x="7179214" y="3616"/>
          <a:ext cx="1772159" cy="177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Спортивно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-оздоровительное</a:t>
          </a:r>
        </a:p>
      </dsp:txBody>
      <dsp:txXfrm>
        <a:off x="7438741" y="263143"/>
        <a:ext cx="1253105" cy="1253105"/>
      </dsp:txXfrm>
    </dsp:sp>
    <dsp:sp modelId="{43EAA1CB-E8BC-4CF5-8EE4-6E69355A4A29}">
      <dsp:nvSpPr>
        <dsp:cNvPr id="0" name=""/>
        <dsp:cNvSpPr/>
      </dsp:nvSpPr>
      <dsp:spPr>
        <a:xfrm rot="20520000">
          <a:off x="8894964" y="2828714"/>
          <a:ext cx="532897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532897" y="9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148091" y="2825280"/>
        <a:ext cx="26644" cy="26644"/>
      </dsp:txXfrm>
    </dsp:sp>
    <dsp:sp modelId="{AE0E17EF-D61D-43A1-89E4-CC68D1AAB14B}">
      <dsp:nvSpPr>
        <dsp:cNvPr id="0" name=""/>
        <dsp:cNvSpPr/>
      </dsp:nvSpPr>
      <dsp:spPr>
        <a:xfrm>
          <a:off x="9371453" y="1596371"/>
          <a:ext cx="1772159" cy="177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Обще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интеллектуальное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sz="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</a:endParaRPr>
        </a:p>
      </dsp:txBody>
      <dsp:txXfrm>
        <a:off x="9630980" y="1855898"/>
        <a:ext cx="1253105" cy="1253105"/>
      </dsp:txXfrm>
    </dsp:sp>
    <dsp:sp modelId="{11580061-D1EC-407D-AFE7-DC61E75CF2C3}">
      <dsp:nvSpPr>
        <dsp:cNvPr id="0" name=""/>
        <dsp:cNvSpPr/>
      </dsp:nvSpPr>
      <dsp:spPr>
        <a:xfrm rot="3240000">
          <a:off x="8476284" y="4117280"/>
          <a:ext cx="532897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532897" y="9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729410" y="4113846"/>
        <a:ext cx="26644" cy="26644"/>
      </dsp:txXfrm>
    </dsp:sp>
    <dsp:sp modelId="{2A784F67-F908-4A1C-A641-F2CD5B93AA87}">
      <dsp:nvSpPr>
        <dsp:cNvPr id="0" name=""/>
        <dsp:cNvSpPr/>
      </dsp:nvSpPr>
      <dsp:spPr>
        <a:xfrm>
          <a:off x="8534092" y="4173503"/>
          <a:ext cx="1772159" cy="177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sz="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Социальное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sz="900" b="1" i="0" u="none" strike="noStrike" kern="1200" cap="none" normalizeH="0" baseline="0" smtClean="0">
            <a:ln>
              <a:noFill/>
            </a:ln>
            <a:solidFill>
              <a:srgbClr val="990033"/>
            </a:solidFill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8793619" y="4433030"/>
        <a:ext cx="1253105" cy="1253105"/>
      </dsp:txXfrm>
    </dsp:sp>
    <dsp:sp modelId="{64FA4BB6-9914-4578-8740-1A7861AACC06}">
      <dsp:nvSpPr>
        <dsp:cNvPr id="0" name=""/>
        <dsp:cNvSpPr/>
      </dsp:nvSpPr>
      <dsp:spPr>
        <a:xfrm rot="7560000">
          <a:off x="7121405" y="4117280"/>
          <a:ext cx="532897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532897" y="9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7374532" y="4113846"/>
        <a:ext cx="26644" cy="26644"/>
      </dsp:txXfrm>
    </dsp:sp>
    <dsp:sp modelId="{5C6B2169-3FF8-4F0D-A2B2-00CD1BF4A505}">
      <dsp:nvSpPr>
        <dsp:cNvPr id="0" name=""/>
        <dsp:cNvSpPr/>
      </dsp:nvSpPr>
      <dsp:spPr>
        <a:xfrm>
          <a:off x="5824335" y="4173503"/>
          <a:ext cx="1772159" cy="177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sz="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Духовно-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нравственное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endParaRPr kumimoji="0" lang="ru-RU" sz="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FFFFFF"/>
              </a:outerShdw>
            </a:effectLst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</a:endParaRPr>
        </a:p>
      </dsp:txBody>
      <dsp:txXfrm>
        <a:off x="6083862" y="4433030"/>
        <a:ext cx="1253105" cy="1253105"/>
      </dsp:txXfrm>
    </dsp:sp>
    <dsp:sp modelId="{02EF7D2E-2EF3-4815-B9A4-479F52F20A1C}">
      <dsp:nvSpPr>
        <dsp:cNvPr id="0" name=""/>
        <dsp:cNvSpPr/>
      </dsp:nvSpPr>
      <dsp:spPr>
        <a:xfrm rot="11880000">
          <a:off x="6702725" y="2828714"/>
          <a:ext cx="532897" cy="19775"/>
        </a:xfrm>
        <a:custGeom>
          <a:avLst/>
          <a:gdLst/>
          <a:ahLst/>
          <a:cxnLst/>
          <a:rect l="0" t="0" r="0" b="0"/>
          <a:pathLst>
            <a:path>
              <a:moveTo>
                <a:pt x="0" y="9887"/>
              </a:moveTo>
              <a:lnTo>
                <a:pt x="532897" y="98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6955851" y="2825280"/>
        <a:ext cx="26644" cy="26644"/>
      </dsp:txXfrm>
    </dsp:sp>
    <dsp:sp modelId="{1D229A6A-F819-41A2-A0EB-40CEA3F2A01D}">
      <dsp:nvSpPr>
        <dsp:cNvPr id="0" name=""/>
        <dsp:cNvSpPr/>
      </dsp:nvSpPr>
      <dsp:spPr>
        <a:xfrm>
          <a:off x="4986974" y="1596371"/>
          <a:ext cx="1772159" cy="1772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bg2"/>
            </a:buClr>
            <a:buSzPct val="70000"/>
            <a:buFontTx/>
            <a:buNone/>
            <a:tabLst/>
          </a:pPr>
          <a:r>
            <a:rPr kumimoji="0" lang="ru-RU" sz="900" b="1" i="0" u="none" strike="noStrike" kern="1200" cap="none" normalizeH="0" baseline="0" smtClean="0">
              <a:ln>
                <a:noFill/>
              </a:ln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Общекультурное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900" b="0" i="0" u="none" strike="noStrike" kern="1200" cap="none" normalizeH="0" baseline="0" smtClean="0">
            <a:ln>
              <a:noFill/>
            </a:ln>
            <a:solidFill>
              <a:srgbClr val="990033"/>
            </a:solidFill>
            <a:effectLst/>
          </a:endParaRPr>
        </a:p>
      </dsp:txBody>
      <dsp:txXfrm>
        <a:off x="5246501" y="1855898"/>
        <a:ext cx="1253105" cy="1253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C2B80-0E8F-459A-8F96-8BC9231ACEF6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D755E-CD19-42C1-AC5A-F5E5A6B0C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0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text=%D1%81%D0%BF%D0%B0%D1%81%D0%B8%D0%B1%D0%BE%20%D0%B7%D0%B0%20%D0%B2%D0%BD%D0%B8%D0%BC%D0%B0%D0%BD%D0%B8%D0%B5%20%20%D0%B0%D0%BD%D0%B8%D0%BC%D0%B0%D1%86%D0%B8%D1%8F%20%D0%B4%D0%BB%D1%8F%20%D0%BF%D1%80%D0%B5%D0%B7%D0%B5%D0%BD%D1%82%D0%B0%D1%86%D0%B8%D0%B8&amp;img_url=http://s2.rimg.info/ec4721604fb0ed1a96a37c3185b01be2.gif&amp;pos=1&amp;rpt=sim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61.radikal.ru/i173/0811/97/b9c7fab6e5f5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984776" cy="3672408"/>
          </a:xfr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600" i="1" cap="none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ВНЕУРОЧНАЯ</a:t>
            </a:r>
            <a:r>
              <a:rPr lang="ru-RU" sz="5600" i="1" dirty="0" smtClean="0">
                <a:solidFill>
                  <a:schemeClr val="bg2">
                    <a:lumMod val="25000"/>
                  </a:schemeClr>
                </a:solidFill>
                <a:latin typeface="Segoe Script" pitchFamily="34" charset="0"/>
              </a:rPr>
              <a:t> </a:t>
            </a:r>
            <a:r>
              <a:rPr lang="ru-RU" sz="5600" i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egoe Script" pitchFamily="34" charset="0"/>
              </a:rPr>
              <a:t>ДЕЯТЕЛЬНОСТЬ</a:t>
            </a:r>
            <a:r>
              <a:rPr lang="ru-RU" sz="5600" i="1" dirty="0" smtClean="0">
                <a:solidFill>
                  <a:srgbClr val="0070C0"/>
                </a:solidFill>
                <a:latin typeface="Segoe Script" pitchFamily="34" charset="0"/>
              </a:rPr>
              <a:t> </a:t>
            </a:r>
            <a:r>
              <a:rPr lang="ru-RU" sz="56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ШКОЛЬНИКОВ</a:t>
            </a:r>
            <a:endParaRPr lang="ru-RU" sz="5600" i="1" dirty="0">
              <a:solidFill>
                <a:schemeClr val="accent3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003322"/>
            <a:ext cx="4318248" cy="137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МБОУ «Лицей 27  им. Героя Советского Союза  И.Е.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Кустова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г. Брянска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Давыдкова С.П.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39952" y="4725144"/>
            <a:ext cx="3240360" cy="15120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214313"/>
            <a:ext cx="8229600" cy="6429375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600" b="1" dirty="0" smtClean="0">
                <a:latin typeface="Arial" pitchFamily="34" charset="0"/>
                <a:cs typeface="Arial" pitchFamily="34" charset="0"/>
              </a:rPr>
              <a:t>Предполагаемые результаты реализации программы</a:t>
            </a:r>
            <a:endParaRPr lang="ru-RU" sz="8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/>
              <a:t>1.</a:t>
            </a:r>
            <a:r>
              <a:rPr lang="ru-RU" sz="4400" dirty="0" smtClean="0"/>
              <a:t>       </a:t>
            </a:r>
            <a:r>
              <a:rPr lang="ru-RU" sz="5000" b="1" dirty="0" smtClean="0"/>
              <a:t>Результаты первого уровня (приобретение школьником социальных знаний, понимания социальной реальности и повседневной жизни): </a:t>
            </a:r>
            <a:r>
              <a:rPr lang="ru-RU" sz="5000" dirty="0" smtClean="0"/>
              <a:t>приобретение  школьниками знаний  об этике и эстетике повседневной жизни человека; о принятых в обществе нормах  поведения и общения; об основах здорового образа жизни; об истории своей семьи и Отечества; о русских народных играх; о правилах конструктивной групповой работы: об основах разработки социальных проектов и организации коллективной творческой деятельности; о способах самостоятельного поиска, нахождения и обработки информации; о правилах проведения исследования.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/>
              <a:t>2.</a:t>
            </a:r>
            <a:r>
              <a:rPr lang="ru-RU" sz="5000" dirty="0" smtClean="0"/>
              <a:t>       </a:t>
            </a:r>
            <a:r>
              <a:rPr lang="ru-RU" sz="5000" b="1" dirty="0" smtClean="0"/>
              <a:t>Результаты второго уровня (формирование позитивного отношения школьника к базовым ценностям нашего общества и к социальной реальности в целом):</a:t>
            </a:r>
            <a:r>
              <a:rPr lang="ru-RU" sz="5000" dirty="0" smtClean="0"/>
              <a:t> развитие ценностных отношений школьника к родному Отечеству, родной природе и культуре, труду, знаниям, своему собственному здоровью и внутреннему миру.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/>
              <a:t>3.</a:t>
            </a:r>
            <a:r>
              <a:rPr lang="ru-RU" sz="5000" dirty="0" smtClean="0"/>
              <a:t>       </a:t>
            </a:r>
            <a:r>
              <a:rPr lang="ru-RU" sz="5000" b="1" dirty="0" smtClean="0"/>
              <a:t>Результаты третьего уровня (приобретение школьником опыта самостоятельного социального действия):</a:t>
            </a:r>
            <a:r>
              <a:rPr lang="ru-RU" sz="5000" dirty="0" smtClean="0"/>
              <a:t> школьник может приобрести опыт исследовательской деятельности; опыт публичного выступления; опыт самообслуживания, самоорганизации и организации совместной деятельности с другими детьми.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3010346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27584" y="764704"/>
            <a:ext cx="6840760" cy="475252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>
                <a:gd name="adj1" fmla="val 12500"/>
                <a:gd name="adj2" fmla="val -3163"/>
              </a:avLst>
            </a:prstTxWarp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</a:t>
            </a:r>
            <a:r>
              <a:rPr lang="ru-RU" sz="5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</a:t>
            </a:r>
            <a:r>
              <a:rPr lang="ru-RU" sz="5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внимание</a:t>
            </a:r>
            <a:endParaRPr lang="ru-RU" sz="54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im5-tub-ru.yandex.net/i?id=246106798-6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157192"/>
            <a:ext cx="2664296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8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</a:pPr>
            <a:endParaRPr lang="ru-RU" sz="1800" dirty="0"/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Письму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РФ от 12.05.11 № 03-296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 организации внеурочной деятельности при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введении федерального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государственного образовательного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стандарта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общего образования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 основная образовательная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начального общего образования реализуется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образовательным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учреждением, в том числе и через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2800" b="1" smtClean="0">
                <a:latin typeface="Arial" pitchFamily="34" charset="0"/>
                <a:cs typeface="Arial" pitchFamily="34" charset="0"/>
              </a:rPr>
              <a:t>   внеурочную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деятельность.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88640"/>
            <a:ext cx="734481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«Знание составляется из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мелких крупинок ежедневного опыта»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Д.И. Писарев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357188"/>
            <a:ext cx="8229600" cy="6286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Внеурочная деятельность школьников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-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понятие, объединяющее все виды деятельности школьников (кроме учебной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Сегодня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-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это неотъемлемая часть образовательного процесса 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школе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0968"/>
            <a:ext cx="2601913" cy="36741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2376263" cy="237700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4" y="3356993"/>
            <a:ext cx="1800175" cy="30961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 noChangeAspect="1"/>
          </p:cNvGrpSpPr>
          <p:nvPr/>
        </p:nvGrpSpPr>
        <p:grpSpPr bwMode="auto">
          <a:xfrm>
            <a:off x="-3348880" y="908720"/>
            <a:ext cx="16130588" cy="5949280"/>
            <a:chOff x="272" y="1141"/>
            <a:chExt cx="5171" cy="2676"/>
          </a:xfrm>
        </p:grpSpPr>
        <p:graphicFrame>
          <p:nvGraphicFramePr>
            <p:cNvPr id="6" name="Схема 5"/>
            <p:cNvGraphicFramePr/>
            <p:nvPr/>
          </p:nvGraphicFramePr>
          <p:xfrm>
            <a:off x="272" y="1141"/>
            <a:ext cx="5171" cy="26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Picture 2" descr="http://www.dom-knigi.ru/images/image.asp?Art=334690"/>
            <p:cNvSpPr>
              <a:spLocks noChangeAspect="1" noChangeArrowheads="1"/>
            </p:cNvSpPr>
            <p:nvPr/>
          </p:nvSpPr>
          <p:spPr bwMode="auto">
            <a:xfrm>
              <a:off x="3874" y="3065"/>
              <a:ext cx="327" cy="661"/>
            </a:xfrm>
            <a:prstGeom prst="rect">
              <a:avLst/>
            </a:prstGeom>
            <a:noFill/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" name="Picture 4" descr="http://www.dom-knigi.ru/images/image.asp?Art=3223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157192"/>
            <a:ext cx="115212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проекте Базисного учебного плана общеобразовательных учреждений Российской Федерации выделены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6" grpId="2">
        <p:bldAsOne/>
      </p:bldGraphic>
      <p:bldGraphic spid="6" grpId="3">
        <p:bldAsOne/>
      </p:bldGraphic>
      <p:bldGraphic spid="6" grpId="4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8160" y="0"/>
            <a:ext cx="74676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художественно-эстетическое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направление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лександр\Desktop\Новая папка школа\iCAMYW9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3816424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Александр\Desktop\Новая папка школа\iCANJ6XJ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408481"/>
            <a:ext cx="374441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Александр\Desktop\Новая папка школа\iCAORGG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2520280" cy="26642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2" descr="G:\Уроки выступленияНовая папка\Выступления\Фото0061.jpg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5868144" y="1412776"/>
            <a:ext cx="2736303" cy="312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IMG_10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84784"/>
            <a:ext cx="2808312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174"/>
            <a:ext cx="7467600" cy="133259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Спортивно-оздоровительное</a:t>
            </a:r>
            <a:r>
              <a:rPr lang="ru-RU" b="1" i="1" dirty="0" smtClean="0"/>
              <a:t> </a:t>
            </a:r>
            <a:r>
              <a:rPr lang="ru-RU" dirty="0" smtClean="0"/>
              <a:t>направление</a:t>
            </a:r>
            <a:endParaRPr lang="ru-RU" dirty="0"/>
          </a:p>
        </p:txBody>
      </p:sp>
      <p:pic>
        <p:nvPicPr>
          <p:cNvPr id="4" name="Picture 3" descr="E:\Новая папка школа\iCAF6YGN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55127"/>
            <a:ext cx="2592288" cy="2448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Новая папка школа\IMG_1112.jpg"/>
          <p:cNvPicPr>
            <a:picLocks noChangeAspect="1" noChangeArrowheads="1"/>
          </p:cNvPicPr>
          <p:nvPr/>
        </p:nvPicPr>
        <p:blipFill rotWithShape="1">
          <a:blip r:embed="rId3" cstate="print"/>
          <a:srcRect t="16801"/>
          <a:stretch/>
        </p:blipFill>
        <p:spPr bwMode="auto">
          <a:xfrm>
            <a:off x="323528" y="1484784"/>
            <a:ext cx="3384376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C:\Users\Александр\Desktop\Новая папка школа\iCA9IXQ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4032448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Александр\Desktop\Новая папка школа\iCAFTS1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268760"/>
            <a:ext cx="2736304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Александр\Desktop\Новая папка школа\IMG_08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6387" y="4365104"/>
            <a:ext cx="3528392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Научно-познавательное</a:t>
            </a:r>
            <a:r>
              <a:rPr lang="ru-RU" b="1" i="1" dirty="0" smtClean="0"/>
              <a:t> </a:t>
            </a:r>
            <a:r>
              <a:rPr lang="ru-RU" dirty="0" smtClean="0"/>
              <a:t>направление</a:t>
            </a:r>
            <a:endParaRPr lang="ru-RU" dirty="0"/>
          </a:p>
        </p:txBody>
      </p:sp>
      <p:pic>
        <p:nvPicPr>
          <p:cNvPr id="4" name="Picture 2" descr="C:\Users\Александр\Desktop\Новая папка школа\ALIM3639.JPG"/>
          <p:cNvPicPr>
            <a:picLocks noChangeAspect="1" noChangeArrowheads="1"/>
          </p:cNvPicPr>
          <p:nvPr/>
        </p:nvPicPr>
        <p:blipFill rotWithShape="1">
          <a:blip r:embed="rId2" cstate="print"/>
          <a:srcRect t="4102" r="10114" b="13592"/>
          <a:stretch/>
        </p:blipFill>
        <p:spPr bwMode="auto">
          <a:xfrm>
            <a:off x="5796136" y="2204864"/>
            <a:ext cx="2350337" cy="45511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Александр\Desktop\Новая папка школа\ALIM3641.JPG"/>
          <p:cNvPicPr>
            <a:picLocks noChangeAspect="1" noChangeArrowheads="1"/>
          </p:cNvPicPr>
          <p:nvPr/>
        </p:nvPicPr>
        <p:blipFill rotWithShape="1">
          <a:blip r:embed="rId3" cstate="print"/>
          <a:srcRect l="7700" t="5237"/>
          <a:stretch/>
        </p:blipFill>
        <p:spPr bwMode="auto">
          <a:xfrm>
            <a:off x="251521" y="4221087"/>
            <a:ext cx="2448271" cy="2534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4" descr="C:\Documents and Settings\Admin\Рабочий стол\DCIM\101SSCAM\SDC1153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9131" y="1484784"/>
            <a:ext cx="3088733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11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251520" y="260648"/>
          <a:ext cx="806489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79512" y="0"/>
          <a:ext cx="388843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499992" y="116632"/>
          <a:ext cx="4248472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405</TotalTime>
  <Words>155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ВНЕУРОЧНАЯ ДЕЯТЕЛЬНОСТЬ ШКОЛЬНИКОВ</vt:lpstr>
      <vt:lpstr>Презентация PowerPoint</vt:lpstr>
      <vt:lpstr>Презентация PowerPoint</vt:lpstr>
      <vt:lpstr>Презентация PowerPoint</vt:lpstr>
      <vt:lpstr>    художественно-эстетическое направление</vt:lpstr>
      <vt:lpstr>Спортивно-оздоровительное направление</vt:lpstr>
      <vt:lpstr>Научно-познавательное направление</vt:lpstr>
      <vt:lpstr>Презентация PowerPoint</vt:lpstr>
      <vt:lpstr>Презентация PowerPoint</vt:lpstr>
      <vt:lpstr>Презентация PowerPoint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ШКОЛЬНИКОВ</dc:title>
  <cp:lastModifiedBy>XTreme.ws</cp:lastModifiedBy>
  <cp:revision>49</cp:revision>
  <dcterms:modified xsi:type="dcterms:W3CDTF">2013-08-31T19:16:11Z</dcterms:modified>
</cp:coreProperties>
</file>