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4" r:id="rId4"/>
    <p:sldId id="268" r:id="rId5"/>
    <p:sldId id="257" r:id="rId6"/>
    <p:sldId id="265" r:id="rId7"/>
    <p:sldId id="258" r:id="rId8"/>
    <p:sldId id="267" r:id="rId9"/>
    <p:sldId id="259" r:id="rId10"/>
    <p:sldId id="260" r:id="rId11"/>
    <p:sldId id="266" r:id="rId12"/>
    <p:sldId id="261" r:id="rId13"/>
    <p:sldId id="26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B107-4B19-42B3-B896-EE42935E251D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129D-1B2F-47A9-87BB-BD77FEF88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B107-4B19-42B3-B896-EE42935E251D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129D-1B2F-47A9-87BB-BD77FEF88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B107-4B19-42B3-B896-EE42935E251D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129D-1B2F-47A9-87BB-BD77FEF88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B107-4B19-42B3-B896-EE42935E251D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129D-1B2F-47A9-87BB-BD77FEF88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B107-4B19-42B3-B896-EE42935E251D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129D-1B2F-47A9-87BB-BD77FEF88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B107-4B19-42B3-B896-EE42935E251D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129D-1B2F-47A9-87BB-BD77FEF88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B107-4B19-42B3-B896-EE42935E251D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129D-1B2F-47A9-87BB-BD77FEF88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B107-4B19-42B3-B896-EE42935E251D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129D-1B2F-47A9-87BB-BD77FEF88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B107-4B19-42B3-B896-EE42935E251D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129D-1B2F-47A9-87BB-BD77FEF88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B107-4B19-42B3-B896-EE42935E251D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129D-1B2F-47A9-87BB-BD77FEF88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0B107-4B19-42B3-B896-EE42935E251D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129D-1B2F-47A9-87BB-BD77FEF88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0B107-4B19-42B3-B896-EE42935E251D}" type="datetimeFigureOut">
              <a:rPr lang="ru-RU" smtClean="0"/>
              <a:pPr/>
              <a:t>06.05.2012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129D-1B2F-47A9-87BB-BD77FEF88B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Школа №19\Мои документы\Мои рисунки\теремок\теремо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215369" cy="507209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215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теремок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Костер вы бросили в лесу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 </a:t>
            </a:r>
            <a:r>
              <a:rPr lang="ru-RU" b="1" dirty="0"/>
              <a:t>вот несчастье на носу.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G:\пожарная безопасность\ле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71612"/>
            <a:ext cx="3786214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Школа №19\Мои документы\Мои рисунки\теремок\тере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14488"/>
            <a:ext cx="3429024" cy="41434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Пожарный щит</a:t>
            </a:r>
            <a:endParaRPr lang="ru-RU" dirty="0"/>
          </a:p>
        </p:txBody>
      </p:sp>
      <p:pic>
        <p:nvPicPr>
          <p:cNvPr id="6146" name="Picture 2" descr="G:\пожарная безопасность\пожарный щи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00200"/>
            <a:ext cx="7429551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FF9966"/>
            </a:gs>
            <a:gs pos="100000">
              <a:srgbClr val="FFFF99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1" name="Picture 3" descr="G:\пожарная безопасность\огнетушит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9220" y="1600200"/>
            <a:ext cx="4805559" cy="452596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428604"/>
            <a:ext cx="45612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Огнетушители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571480"/>
            <a:ext cx="6838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Конец – делу венец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500570"/>
            <a:ext cx="89997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 кто слушал – молодец! </a:t>
            </a:r>
            <a:endParaRPr lang="ru-RU" sz="5400" b="1" cap="all" spc="0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85852" y="457200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istrator\Мои документы\школа\движение\mous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285992"/>
            <a:ext cx="121444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smtClean="0"/>
              <a:t/>
            </a:r>
            <a:br>
              <a:rPr lang="ru-RU" sz="3600" b="1" smtClean="0"/>
            </a:br>
            <a:r>
              <a:rPr lang="ru-RU" sz="3600" b="1" smtClean="0">
                <a:solidFill>
                  <a:srgbClr val="FF0000"/>
                </a:solidFill>
              </a:rPr>
              <a:t>Когда без присмотра оставлена печь,</a:t>
            </a: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b="1" smtClean="0">
                <a:solidFill>
                  <a:srgbClr val="FF0000"/>
                </a:solidFill>
              </a:rPr>
              <a:t>Один уголек целый дом может сжечь!</a:t>
            </a: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пожарная безопасность\др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637" y="1743869"/>
            <a:ext cx="5038725" cy="42386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Школа №19\Мои документы\Мои рисунки\теремок\ляг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748631"/>
            <a:ext cx="4643469" cy="42291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Школа №19\Мои документы\Мои рисунки\теремок\мышка и ляг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1"/>
            <a:ext cx="6929486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Спички не тронь -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 спичках - огонь!</a:t>
            </a:r>
            <a:endParaRPr lang="ru-RU" dirty="0"/>
          </a:p>
        </p:txBody>
      </p:sp>
      <p:pic>
        <p:nvPicPr>
          <p:cNvPr id="2051" name="Picture 3" descr="G:\пожарная безопасность\спич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5482" y="1600200"/>
            <a:ext cx="3253036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Documents and Settings\Школа №19\Мои документы\Мои рисунки\теремок\заяц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702" b="28025"/>
          <a:stretch>
            <a:fillRect/>
          </a:stretch>
        </p:blipFill>
        <p:spPr bwMode="auto">
          <a:xfrm>
            <a:off x="1357290" y="1600200"/>
            <a:ext cx="6072230" cy="44720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268931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Возле дома и сарая</a:t>
            </a:r>
            <a:endParaRPr lang="ru-RU" dirty="0"/>
          </a:p>
          <a:p>
            <a:pPr>
              <a:buNone/>
            </a:pPr>
            <a:r>
              <a:rPr lang="ru-RU" b="1" dirty="0" smtClean="0"/>
              <a:t>Разжигать </a:t>
            </a:r>
            <a:r>
              <a:rPr lang="ru-RU" b="1" dirty="0"/>
              <a:t>костер не 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  смей</a:t>
            </a:r>
          </a:p>
          <a:p>
            <a:pPr>
              <a:buNone/>
            </a:pPr>
            <a:r>
              <a:rPr lang="ru-RU" b="1" dirty="0" smtClean="0"/>
              <a:t>Может </a:t>
            </a:r>
            <a:r>
              <a:rPr lang="ru-RU" b="1" dirty="0"/>
              <a:t>быть беда </a:t>
            </a: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большая</a:t>
            </a:r>
            <a:endParaRPr lang="ru-RU" dirty="0"/>
          </a:p>
          <a:p>
            <a:pPr>
              <a:buNone/>
            </a:pPr>
            <a:r>
              <a:rPr lang="ru-RU" b="1" dirty="0" smtClean="0"/>
              <a:t>Для </a:t>
            </a:r>
            <a:r>
              <a:rPr lang="ru-RU" b="1" dirty="0"/>
              <a:t>построек и людей!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G:\пожарная безопасность\дом гори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14356"/>
            <a:ext cx="4038600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Школа №19\Мои документы\Мои рисунки\теремок\вол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071670" y="1600200"/>
            <a:ext cx="5143536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При пожаре звонить </a:t>
            </a:r>
            <a:r>
              <a:rPr lang="ru-RU" dirty="0" smtClean="0">
                <a:solidFill>
                  <a:srgbClr val="FF0000"/>
                </a:solidFill>
              </a:rPr>
              <a:t>01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8" name="Picture 2" descr="G:\пожарная безопасность\звони 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70575" y="1600200"/>
            <a:ext cx="3202849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43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Когда без присмотра оставлена печь, Один уголек целый дом может сжечь! </vt:lpstr>
      <vt:lpstr>Слайд 3</vt:lpstr>
      <vt:lpstr>Слайд 4</vt:lpstr>
      <vt:lpstr>Спички не тронь - В спичках - огонь!</vt:lpstr>
      <vt:lpstr>Слайд 6</vt:lpstr>
      <vt:lpstr>Слайд 7</vt:lpstr>
      <vt:lpstr>Слайд 8</vt:lpstr>
      <vt:lpstr>При пожаре звонить 01</vt:lpstr>
      <vt:lpstr>  Костер вы бросили в лесу –  И вот несчастье на носу. </vt:lpstr>
      <vt:lpstr>Слайд 11</vt:lpstr>
      <vt:lpstr>Пожарный щит</vt:lpstr>
      <vt:lpstr> </vt:lpstr>
      <vt:lpstr>Слайд 14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Когда без присмотра оставлена печь, Один уголек целый дом может сжечь! </dc:title>
  <dc:creator>Admin</dc:creator>
  <cp:lastModifiedBy>Учитель</cp:lastModifiedBy>
  <cp:revision>17</cp:revision>
  <dcterms:created xsi:type="dcterms:W3CDTF">2005-02-02T05:24:25Z</dcterms:created>
  <dcterms:modified xsi:type="dcterms:W3CDTF">2012-05-06T09:23:14Z</dcterms:modified>
</cp:coreProperties>
</file>