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1" r:id="rId6"/>
    <p:sldId id="265" r:id="rId7"/>
    <p:sldId id="266" r:id="rId8"/>
    <p:sldId id="267" r:id="rId9"/>
    <p:sldId id="268" r:id="rId10"/>
    <p:sldId id="271" r:id="rId11"/>
    <p:sldId id="269" r:id="rId12"/>
    <p:sldId id="270" r:id="rId13"/>
    <p:sldId id="25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2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F32D0-ED17-4AB5-A388-2D807BB7204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043F4-C5B2-4767-88FD-6582A0308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43F4-C5B2-4767-88FD-6582A0308B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43F4-C5B2-4767-88FD-6582A0308B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7262-D73D-4C79-92E0-501DBCE3FFF1}" type="datetimeFigureOut">
              <a:rPr lang="ru-RU" smtClean="0"/>
              <a:pPr/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6EF9F-C15C-49A0-AB50-2752D4B5E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«Действия </a:t>
            </a:r>
            <a:r>
              <a:rPr lang="ru-RU" u="sng" dirty="0"/>
              <a:t>с десятичными </a:t>
            </a:r>
            <a:r>
              <a:rPr lang="ru-RU" u="sng" dirty="0" smtClean="0"/>
              <a:t>дробями» 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600" dirty="0" smtClean="0"/>
              <a:t>Урок – путешествие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5 класс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Лисицинская</a:t>
            </a:r>
            <a:r>
              <a:rPr lang="ru-RU" dirty="0" smtClean="0">
                <a:solidFill>
                  <a:schemeClr val="tx1"/>
                </a:solidFill>
              </a:rPr>
              <a:t> А.В.,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ГОУ СОШ №463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Выборгского </a:t>
            </a:r>
            <a:r>
              <a:rPr lang="ru-RU" dirty="0" smtClean="0">
                <a:solidFill>
                  <a:schemeClr val="tx1"/>
                </a:solidFill>
              </a:rPr>
              <a:t>района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 Санкт- Петербурга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/>
              <a:t>Решение: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1). 42:3*2=28(кг )- мяса</a:t>
            </a:r>
          </a:p>
          <a:p>
            <a:pPr>
              <a:buNone/>
            </a:pPr>
            <a:r>
              <a:rPr lang="ru-RU" dirty="0" smtClean="0"/>
              <a:t>2).9,2*1,5=13,8(кг)-бананы</a:t>
            </a:r>
          </a:p>
          <a:p>
            <a:pPr>
              <a:buNone/>
            </a:pPr>
            <a:r>
              <a:rPr lang="ru-RU" dirty="0" smtClean="0"/>
              <a:t>3).13,8+9,2=23(кг) – фрукты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Ответ: на столе 28 кг мяса и 23 </a:t>
            </a:r>
            <a:r>
              <a:rPr lang="ru-RU" smtClean="0"/>
              <a:t>кг фруктов.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531440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стол накрыли. Хорошо поужинали, при этом никого не обидели. </a:t>
            </a:r>
            <a:r>
              <a:rPr lang="ru-RU" dirty="0" smtClean="0"/>
              <a:t>Самые </a:t>
            </a:r>
            <a:r>
              <a:rPr lang="ru-RU" dirty="0" smtClean="0"/>
              <a:t>смелые </a:t>
            </a:r>
            <a:r>
              <a:rPr lang="ru-RU" dirty="0" smtClean="0"/>
              <a:t>прыгали </a:t>
            </a:r>
            <a:r>
              <a:rPr lang="ru-RU" dirty="0" smtClean="0"/>
              <a:t>через костер. Для того, чтобы перепрыгнуть надо </a:t>
            </a:r>
            <a:r>
              <a:rPr lang="ru-RU" dirty="0" smtClean="0"/>
              <a:t>решить   </a:t>
            </a:r>
            <a:r>
              <a:rPr lang="ru-RU" b="1" u="sng" dirty="0" smtClean="0"/>
              <a:t>задание на смекалку. </a:t>
            </a:r>
            <a:endParaRPr lang="ru-RU" b="1" u="sng" dirty="0" smtClean="0"/>
          </a:p>
          <a:p>
            <a:pPr>
              <a:buNone/>
            </a:pPr>
            <a:endParaRPr lang="ru-RU" b="1" u="sng" dirty="0" smtClean="0"/>
          </a:p>
          <a:p>
            <a:pPr lvl="0"/>
            <a:r>
              <a:rPr lang="ru-RU" dirty="0" smtClean="0"/>
              <a:t>Кирпич весит 2 кг и еще полкирпича. Сколько весит кирпич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 3 кг</a:t>
            </a:r>
            <a:endParaRPr lang="ru-RU" dirty="0" smtClean="0"/>
          </a:p>
          <a:p>
            <a:pPr lvl="0"/>
            <a:r>
              <a:rPr lang="ru-RU" dirty="0" smtClean="0"/>
              <a:t>Пара лошадей пробежала 40 км. Сколько километров пробежала каждая лошадь? </a:t>
            </a:r>
            <a:endParaRPr lang="ru-RU" dirty="0" smtClean="0"/>
          </a:p>
          <a:p>
            <a:pPr lvl="0"/>
            <a:r>
              <a:rPr lang="ru-RU" dirty="0" smtClean="0"/>
              <a:t>40 км</a:t>
            </a:r>
            <a:endParaRPr lang="ru-RU" dirty="0" smtClean="0"/>
          </a:p>
          <a:p>
            <a:pPr lvl="0"/>
            <a:r>
              <a:rPr lang="ru-RU" dirty="0" smtClean="0"/>
              <a:t>У семи братьев по одной сестре. Сколько всего детей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 8</a:t>
            </a:r>
            <a:endParaRPr lang="ru-RU" dirty="0" smtClean="0"/>
          </a:p>
          <a:p>
            <a:pPr lvl="0"/>
            <a:r>
              <a:rPr lang="ru-RU" dirty="0" smtClean="0"/>
              <a:t>К Айболиту на прием пришли звери. Все, кроме 2, собаки. Все, кроме 2, кошки. Все, кроме 2, зайцы. Сколько животных пришло к Айболиту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 3</a:t>
            </a:r>
            <a:endParaRPr lang="ru-RU" dirty="0" smtClean="0"/>
          </a:p>
          <a:p>
            <a:pPr lvl="0"/>
            <a:r>
              <a:rPr lang="ru-RU" dirty="0" smtClean="0"/>
              <a:t>Зайцы пилят бревно. Они сделали 12 распилов. Сколько получилось чурбаков? </a:t>
            </a:r>
            <a:endParaRPr lang="ru-RU" dirty="0" smtClean="0"/>
          </a:p>
          <a:p>
            <a:pPr lvl="0"/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Поели</a:t>
            </a:r>
            <a:r>
              <a:rPr lang="ru-RU" dirty="0" smtClean="0"/>
              <a:t>, поплясали, даже через костер попрыгали, пора бы и спать ложиться. Но у аборигенов свои обычаи. Пустят путешественников спать в хижину только после того, как они найдут объем жилища и площадь его потолка. Размеры у хижины такие: высота –2,5 м; длина - 6,25 м; а ширина – 5 м. </a:t>
            </a:r>
            <a:endParaRPr lang="en-US" dirty="0" smtClean="0"/>
          </a:p>
          <a:p>
            <a:r>
              <a:rPr lang="ru-RU" u="sng" dirty="0" smtClean="0"/>
              <a:t>Решение:</a:t>
            </a:r>
          </a:p>
          <a:p>
            <a:pPr>
              <a:buNone/>
            </a:pPr>
            <a:r>
              <a:rPr lang="en-US" dirty="0" smtClean="0"/>
              <a:t>S=a*b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1). 6,25*5=31,25 м2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V=a*b*c</a:t>
            </a:r>
            <a:r>
              <a:rPr lang="ru-RU" dirty="0" smtClean="0"/>
              <a:t>			</a:t>
            </a:r>
            <a:r>
              <a:rPr lang="en-US" dirty="0" smtClean="0"/>
              <a:t>V=S*c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). 6,25*5*2,5=78,125 м3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Ответ: 31,25 м2-площадь потолка, 78,125 м3- объем жилища.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3336"/>
          </a:xfrm>
        </p:spPr>
        <p:txBody>
          <a:bodyPr>
            <a:normAutofit/>
          </a:bodyPr>
          <a:lstStyle/>
          <a:p>
            <a:r>
              <a:rPr lang="ru-RU" dirty="0" smtClean="0"/>
              <a:t>Вот </a:t>
            </a:r>
            <a:r>
              <a:rPr lang="ru-RU" dirty="0"/>
              <a:t>и наступило утро. За путешественниками прилетел вертолёт. Но в аэропорту их ждали журналисты, которые стали спрашивать, что же произошло за время полета и что повторили за время этого путешествия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повторили </a:t>
            </a:r>
            <a:r>
              <a:rPr lang="ru-RU" dirty="0"/>
              <a:t>правила сложения, вычитания, умножения, деления десятичных дробей;</a:t>
            </a:r>
          </a:p>
          <a:p>
            <a:pPr lvl="0"/>
            <a:r>
              <a:rPr lang="ru-RU" dirty="0" smtClean="0"/>
              <a:t>выполняли </a:t>
            </a:r>
            <a:r>
              <a:rPr lang="ru-RU" dirty="0"/>
              <a:t>действия с десятичными дробями;</a:t>
            </a:r>
          </a:p>
          <a:p>
            <a:pPr lvl="0"/>
            <a:r>
              <a:rPr lang="ru-RU" dirty="0" smtClean="0"/>
              <a:t>решали уравнения</a:t>
            </a:r>
          </a:p>
          <a:p>
            <a:pPr lvl="0"/>
            <a:r>
              <a:rPr lang="ru-RU" dirty="0"/>
              <a:t>р</a:t>
            </a:r>
            <a:r>
              <a:rPr lang="ru-RU" dirty="0" smtClean="0"/>
              <a:t>аботали в парах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ru-RU" dirty="0" smtClean="0"/>
              <a:t>Оценки за путешествие.</a:t>
            </a:r>
          </a:p>
          <a:p>
            <a:r>
              <a:rPr lang="ru-RU" b="1" dirty="0" smtClean="0"/>
              <a:t> </a:t>
            </a:r>
            <a:r>
              <a:rPr lang="ru-RU" b="1" u="sng" dirty="0" smtClean="0"/>
              <a:t>Домашнее задание </a:t>
            </a:r>
            <a:r>
              <a:rPr lang="ru-RU" b="1" u="sng" dirty="0" smtClean="0"/>
              <a:t>.</a:t>
            </a:r>
          </a:p>
          <a:p>
            <a:pPr>
              <a:buNone/>
            </a:pPr>
            <a:r>
              <a:rPr lang="ru-RU" dirty="0" smtClean="0"/>
              <a:t>Нарисовать </a:t>
            </a:r>
            <a:r>
              <a:rPr lang="ru-RU" dirty="0" smtClean="0"/>
              <a:t>путешествие </a:t>
            </a:r>
            <a:r>
              <a:rPr lang="ru-RU" dirty="0" smtClean="0"/>
              <a:t>на остров аборигенов.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 </a:t>
            </a:r>
            <a:r>
              <a:rPr lang="ru-RU" dirty="0"/>
              <a:t>с вами </a:t>
            </a:r>
            <a:r>
              <a:rPr lang="ru-RU" dirty="0" smtClean="0"/>
              <a:t>отправляемся </a:t>
            </a:r>
            <a:r>
              <a:rPr lang="ru-RU" dirty="0"/>
              <a:t>в </a:t>
            </a:r>
            <a:r>
              <a:rPr lang="ru-RU" dirty="0" smtClean="0"/>
              <a:t>полет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Н</a:t>
            </a:r>
            <a:r>
              <a:rPr lang="ru-RU" dirty="0" smtClean="0"/>
              <a:t>ас ждут </a:t>
            </a:r>
            <a:r>
              <a:rPr lang="ru-RU" dirty="0" smtClean="0"/>
              <a:t>приключения.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Проверка готовности к  </a:t>
            </a:r>
            <a:r>
              <a:rPr lang="ru-RU" dirty="0" smtClean="0"/>
              <a:t>полету (</a:t>
            </a:r>
            <a:r>
              <a:rPr lang="ru-RU" dirty="0" smtClean="0"/>
              <a:t>устный счет</a:t>
            </a:r>
            <a:r>
              <a:rPr lang="ru-RU" dirty="0" smtClean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/>
          </a:p>
          <a:p>
            <a:pPr>
              <a:buNone/>
            </a:pPr>
            <a:r>
              <a:rPr lang="ru-RU" u="sng" dirty="0" smtClean="0"/>
              <a:t>1.Вспомните:</a:t>
            </a:r>
          </a:p>
          <a:p>
            <a:r>
              <a:rPr lang="ru-RU" dirty="0" smtClean="0"/>
              <a:t> </a:t>
            </a:r>
            <a:r>
              <a:rPr lang="ru-RU" dirty="0"/>
              <a:t>правила </a:t>
            </a:r>
            <a:r>
              <a:rPr lang="ru-RU" dirty="0" smtClean="0"/>
              <a:t>сложения, вычитания, </a:t>
            </a:r>
            <a:r>
              <a:rPr lang="ru-RU" dirty="0"/>
              <a:t>умножения, деления десятичных дробей?</a:t>
            </a:r>
          </a:p>
          <a:p>
            <a:r>
              <a:rPr lang="ru-RU" dirty="0" smtClean="0"/>
              <a:t> </a:t>
            </a:r>
            <a:r>
              <a:rPr lang="ru-RU" dirty="0"/>
              <a:t>распределительное </a:t>
            </a:r>
            <a:r>
              <a:rPr lang="ru-RU" dirty="0" smtClean="0"/>
              <a:t>свойство умножения.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u="sng" dirty="0"/>
              <a:t>1. Прочитайте </a:t>
            </a:r>
            <a:endParaRPr lang="ru-RU" sz="3600" b="1" u="sng" dirty="0"/>
          </a:p>
          <a:p>
            <a:pPr>
              <a:buNone/>
            </a:pPr>
            <a:r>
              <a:rPr lang="ru-RU" sz="3600" dirty="0"/>
              <a:t>1,1; </a:t>
            </a:r>
            <a:r>
              <a:rPr lang="ru-RU" sz="3600" dirty="0" smtClean="0"/>
              <a:t> 5,678; 1\2 </a:t>
            </a:r>
            <a:r>
              <a:rPr lang="ru-RU" sz="3600" dirty="0"/>
              <a:t>; </a:t>
            </a:r>
            <a:r>
              <a:rPr lang="ru-RU" sz="3600" dirty="0" smtClean="0"/>
              <a:t>6,7; </a:t>
            </a:r>
            <a:r>
              <a:rPr lang="ru-RU" sz="4800" dirty="0" smtClean="0"/>
              <a:t>5</a:t>
            </a:r>
            <a:r>
              <a:rPr lang="ru-RU" sz="3600" dirty="0" smtClean="0"/>
              <a:t> 1\4 </a:t>
            </a:r>
            <a:r>
              <a:rPr lang="ru-RU" sz="3600" dirty="0"/>
              <a:t>; </a:t>
            </a:r>
            <a:r>
              <a:rPr lang="ru-RU" sz="3600" dirty="0" smtClean="0"/>
              <a:t>0,001; 2\5 </a:t>
            </a:r>
            <a:r>
              <a:rPr lang="ru-RU" sz="3600" dirty="0"/>
              <a:t>; </a:t>
            </a:r>
            <a:r>
              <a:rPr lang="ru-RU" sz="3600" dirty="0" smtClean="0"/>
              <a:t>8\10; 12,003</a:t>
            </a:r>
            <a:r>
              <a:rPr lang="ru-RU" sz="3600" dirty="0"/>
              <a:t>.</a:t>
            </a:r>
          </a:p>
          <a:p>
            <a:pPr>
              <a:buNone/>
            </a:pPr>
            <a:r>
              <a:rPr lang="ru-RU" sz="3600" b="1" i="1" u="sng" dirty="0"/>
              <a:t>2. Вычислите</a:t>
            </a:r>
            <a:endParaRPr lang="ru-RU" sz="3600" b="1" u="sng" dirty="0"/>
          </a:p>
          <a:p>
            <a:pPr>
              <a:buNone/>
            </a:pPr>
            <a:r>
              <a:rPr lang="ru-RU" sz="3600" dirty="0"/>
              <a:t>0,2 • </a:t>
            </a:r>
            <a:r>
              <a:rPr lang="ru-RU" sz="3600" dirty="0" smtClean="0"/>
              <a:t>43	 </a:t>
            </a:r>
            <a:r>
              <a:rPr lang="ru-RU" sz="3600" dirty="0"/>
              <a:t>0,54 + </a:t>
            </a:r>
            <a:r>
              <a:rPr lang="ru-RU" sz="3600" dirty="0" smtClean="0"/>
              <a:t>3,06	 </a:t>
            </a:r>
            <a:r>
              <a:rPr lang="ru-RU" sz="3600" dirty="0"/>
              <a:t>3,5 • 0,2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/>
              <a:t>0,4 : </a:t>
            </a:r>
            <a:r>
              <a:rPr lang="ru-RU" sz="3600" dirty="0" smtClean="0"/>
              <a:t>0,2 </a:t>
            </a:r>
            <a:r>
              <a:rPr lang="ru-RU" sz="3600" dirty="0"/>
              <a:t>	</a:t>
            </a:r>
            <a:r>
              <a:rPr lang="ru-RU" sz="3600" dirty="0" smtClean="0"/>
              <a:t>	</a:t>
            </a:r>
            <a:r>
              <a:rPr lang="ru-RU" sz="3600" dirty="0" smtClean="0"/>
              <a:t>0,9 </a:t>
            </a:r>
            <a:r>
              <a:rPr lang="ru-RU" sz="3600" dirty="0"/>
              <a:t>: </a:t>
            </a:r>
            <a:r>
              <a:rPr lang="ru-RU" sz="3600" dirty="0" smtClean="0"/>
              <a:t>3</a:t>
            </a:r>
            <a:endParaRPr lang="ru-RU" sz="3600" dirty="0"/>
          </a:p>
          <a:p>
            <a:pPr>
              <a:buNone/>
            </a:pPr>
            <a:r>
              <a:rPr lang="ru-RU" sz="3600" b="1" i="1" u="sng" dirty="0"/>
              <a:t>3. </a:t>
            </a:r>
            <a:r>
              <a:rPr lang="ru-RU" sz="3600" b="1" i="1" u="sng" dirty="0" smtClean="0"/>
              <a:t>Упрости</a:t>
            </a:r>
            <a:r>
              <a:rPr lang="ru-RU" sz="3600" b="1" i="1" dirty="0" smtClean="0"/>
              <a:t>	</a:t>
            </a:r>
            <a:r>
              <a:rPr lang="ru-RU" sz="3600" dirty="0" smtClean="0"/>
              <a:t>4,5a </a:t>
            </a:r>
            <a:r>
              <a:rPr lang="ru-RU" sz="3600" dirty="0"/>
              <a:t>+ 5,6a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/>
              <a:t>x</a:t>
            </a:r>
            <a:r>
              <a:rPr lang="ru-RU" sz="3600" dirty="0" smtClean="0"/>
              <a:t> + 1,1x + </a:t>
            </a:r>
            <a:r>
              <a:rPr lang="ru-RU" sz="3600" dirty="0" smtClean="0"/>
              <a:t>6,4x		</a:t>
            </a:r>
            <a:r>
              <a:rPr lang="ru-RU" sz="3600" dirty="0" smtClean="0"/>
              <a:t> 2,4y – 0,2y </a:t>
            </a:r>
            <a:endParaRPr lang="ru-RU" sz="3600" dirty="0"/>
          </a:p>
          <a:p>
            <a:pPr>
              <a:buNone/>
            </a:pPr>
            <a:r>
              <a:rPr lang="ru-RU" sz="3600" b="1" i="1" u="sng" dirty="0" smtClean="0"/>
              <a:t>4.Представьте </a:t>
            </a:r>
            <a:r>
              <a:rPr lang="ru-RU" sz="3600" b="1" i="1" u="sng" dirty="0"/>
              <a:t>в виде десятичной дроби </a:t>
            </a:r>
            <a:r>
              <a:rPr lang="ru-RU" sz="3600" dirty="0" smtClean="0"/>
              <a:t>20</a:t>
            </a:r>
            <a:r>
              <a:rPr lang="ru-RU" sz="3600" dirty="0"/>
              <a:t>%; 40%; 56%: </a:t>
            </a:r>
            <a:r>
              <a:rPr lang="ru-RU" sz="3600" dirty="0" smtClean="0"/>
              <a:t>	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2754639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Мы к полету готовы. </a:t>
            </a:r>
            <a:br>
              <a:rPr lang="ru-RU" sz="3400" dirty="0" smtClean="0"/>
            </a:br>
            <a:r>
              <a:rPr lang="ru-RU" sz="3400" dirty="0" smtClean="0"/>
              <a:t>На каком самолете мы совершим полет </a:t>
            </a:r>
            <a:r>
              <a:rPr lang="ru-RU" sz="3400" dirty="0" smtClean="0"/>
              <a:t>?</a:t>
            </a:r>
            <a:r>
              <a:rPr lang="ru-RU" sz="3400" dirty="0" smtClean="0"/>
              <a:t>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(</a:t>
            </a:r>
            <a:r>
              <a:rPr lang="ru-RU" sz="3400" dirty="0" smtClean="0"/>
              <a:t>По таблице нужно ответить на </a:t>
            </a:r>
            <a:r>
              <a:rPr lang="ru-RU" sz="3400" dirty="0" smtClean="0"/>
              <a:t>вопросы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924944"/>
          <a:ext cx="8229600" cy="329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8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2,567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2,44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28575" marR="28575" marT="28575" marB="28575"/>
                </a:tc>
              </a:tr>
              <a:tr h="48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3,05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1,99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0,0001</a:t>
                      </a:r>
                    </a:p>
                  </a:txBody>
                  <a:tcPr marL="28575" marR="28575" marT="28575" marB="28575"/>
                </a:tc>
              </a:tr>
              <a:tr h="48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1,51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1,36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3,03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4,8888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</a:p>
                  </a:txBody>
                  <a:tcPr marL="28575" marR="28575" marT="28575" marB="28575"/>
                </a:tc>
              </a:tr>
              <a:tr h="48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0,32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2,3456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28575" marR="28575" marT="28575" marB="28575"/>
                </a:tc>
              </a:tr>
              <a:tr h="1117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2,001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2,57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5,67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Autofit/>
          </a:bodyPr>
          <a:lstStyle/>
          <a:p>
            <a:pPr>
              <a:tabLst>
                <a:tab pos="274638" algn="l"/>
              </a:tabLst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Назовите, дробь больше 2,4 ,но меньше 3,1.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Округлите дробь 2,567 до сотых.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Самую маленькую дробь, находящуюся в промежутке от 1 до 5.</a:t>
            </a:r>
          </a:p>
          <a:p>
            <a:r>
              <a:rPr lang="ru-RU" dirty="0" smtClean="0"/>
              <a:t>Дробь</a:t>
            </a:r>
            <a:r>
              <a:rPr lang="ru-RU" dirty="0" smtClean="0"/>
              <a:t>, в которой одна цифра повторяется несколько раз.</a:t>
            </a:r>
          </a:p>
          <a:p>
            <a:r>
              <a:rPr lang="ru-RU" dirty="0" smtClean="0"/>
              <a:t>Найдите </a:t>
            </a:r>
            <a:r>
              <a:rPr lang="ru-RU" dirty="0" smtClean="0"/>
              <a:t>произведение чисел </a:t>
            </a:r>
            <a:r>
              <a:rPr lang="ru-RU" dirty="0" smtClean="0"/>
              <a:t>0,8 </a:t>
            </a:r>
            <a:r>
              <a:rPr lang="ru-RU" dirty="0" smtClean="0"/>
              <a:t>и 0,5.</a:t>
            </a:r>
          </a:p>
          <a:p>
            <a:pPr>
              <a:buNone/>
            </a:pPr>
            <a:r>
              <a:rPr lang="ru-RU" dirty="0" smtClean="0"/>
              <a:t>Т -3,05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У- 2,57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3- </a:t>
            </a:r>
            <a:r>
              <a:rPr lang="ru-RU" dirty="0" smtClean="0"/>
              <a:t>1,36;                          5 </a:t>
            </a:r>
            <a:r>
              <a:rPr lang="ru-RU" dirty="0" smtClean="0"/>
              <a:t>– 4,8888 </a:t>
            </a:r>
            <a:r>
              <a:rPr lang="ru-RU" dirty="0" smtClean="0"/>
              <a:t>;                              4 </a:t>
            </a:r>
            <a:r>
              <a:rPr lang="ru-RU" dirty="0" smtClean="0"/>
              <a:t>– 0,4.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Ужасно</a:t>
            </a:r>
            <a:r>
              <a:rPr lang="ru-RU" dirty="0" smtClean="0"/>
              <a:t>, но наш самолет терпит крушение</a:t>
            </a:r>
            <a:r>
              <a:rPr lang="ru-RU" dirty="0" smtClean="0"/>
              <a:t>. Наш пилот сажает </a:t>
            </a:r>
            <a:r>
              <a:rPr lang="ru-RU" dirty="0" smtClean="0"/>
              <a:t>самолет на остров. На этом острове встречаются аборигены и путешественники. Аборигены - это ребята первого варианта, а путешественники – это ребята второго варианта. Внимание кризисная ситуация, аборигены ходят уничтожить наших путешественников. Чтобы этого не произошло, путешественникам надо доказать, что они умеют выполнять действия с дробями.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Самостоятельная работа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820472" cy="6237312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Вычислите </a:t>
            </a:r>
          </a:p>
          <a:p>
            <a:pPr lvl="0">
              <a:buNone/>
            </a:pPr>
            <a:r>
              <a:rPr lang="ru-RU" dirty="0" smtClean="0"/>
              <a:t>1 в. (2,36 </a:t>
            </a:r>
            <a:r>
              <a:rPr lang="ru-RU" dirty="0" smtClean="0"/>
              <a:t>• 1,5 +24,9) • </a:t>
            </a:r>
            <a:r>
              <a:rPr lang="ru-RU" dirty="0" smtClean="0"/>
              <a:t>45			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 в. (61,5 </a:t>
            </a:r>
            <a:r>
              <a:rPr lang="ru-RU" dirty="0" smtClean="0"/>
              <a:t>– 5,16) : 30 +</a:t>
            </a:r>
            <a:r>
              <a:rPr lang="ru-RU" dirty="0" smtClean="0"/>
              <a:t>5,05			</a:t>
            </a:r>
          </a:p>
          <a:p>
            <a:pPr lvl="0">
              <a:buNone/>
            </a:pPr>
            <a:r>
              <a:rPr lang="ru-RU" dirty="0" smtClean="0"/>
              <a:t>1 в. 1285,11				2 в. </a:t>
            </a:r>
            <a:r>
              <a:rPr lang="ru-RU" dirty="0" smtClean="0"/>
              <a:t>6,928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Путешественники понравились</a:t>
            </a:r>
            <a:r>
              <a:rPr lang="ru-RU" dirty="0" smtClean="0"/>
              <a:t> </a:t>
            </a:r>
            <a:r>
              <a:rPr lang="ru-RU" dirty="0" smtClean="0"/>
              <a:t>аборигенам.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Они </a:t>
            </a:r>
            <a:r>
              <a:rPr lang="ru-RU" dirty="0" smtClean="0"/>
              <a:t>познакомились, обменялись знаниями и подружились. Для закрепления своего союза </a:t>
            </a:r>
            <a:r>
              <a:rPr lang="ru-RU" dirty="0" smtClean="0"/>
              <a:t>все решили </a:t>
            </a:r>
            <a:r>
              <a:rPr lang="ru-RU" dirty="0" smtClean="0"/>
              <a:t>сыграть в </a:t>
            </a:r>
            <a:r>
              <a:rPr lang="ru-RU" dirty="0" smtClean="0"/>
              <a:t>дружеский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футбольный матч</a:t>
            </a:r>
            <a:r>
              <a:rPr lang="ru-RU" b="1" u="sng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Гол – это правильно решенное </a:t>
            </a:r>
            <a:r>
              <a:rPr lang="ru-RU" dirty="0" smtClean="0"/>
              <a:t>уравнение.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1) (</a:t>
            </a:r>
            <a:r>
              <a:rPr lang="ru-RU" dirty="0" err="1" smtClean="0"/>
              <a:t>x</a:t>
            </a:r>
            <a:r>
              <a:rPr lang="ru-RU" dirty="0" smtClean="0"/>
              <a:t> – 5,6): 12 =3,7</a:t>
            </a:r>
          </a:p>
          <a:p>
            <a:r>
              <a:rPr lang="ru-RU" dirty="0" smtClean="0"/>
              <a:t>2) 12x + 14x + 4,2 =12</a:t>
            </a:r>
          </a:p>
          <a:p>
            <a:r>
              <a:rPr lang="ru-RU" dirty="0" smtClean="0"/>
              <a:t>3) ( </a:t>
            </a:r>
            <a:r>
              <a:rPr lang="ru-RU" dirty="0" err="1" smtClean="0"/>
              <a:t>x</a:t>
            </a:r>
            <a:r>
              <a:rPr lang="ru-RU" dirty="0" smtClean="0"/>
              <a:t> + 2,1) • 4 = 15,2</a:t>
            </a:r>
          </a:p>
          <a:p>
            <a:r>
              <a:rPr lang="ru-RU" dirty="0" smtClean="0"/>
              <a:t>4) (9,1 – </a:t>
            </a:r>
            <a:r>
              <a:rPr lang="ru-RU" dirty="0" err="1" smtClean="0"/>
              <a:t>x</a:t>
            </a:r>
            <a:r>
              <a:rPr lang="ru-RU" dirty="0" smtClean="0"/>
              <a:t> ) – 2,8 = 2,9</a:t>
            </a:r>
          </a:p>
          <a:p>
            <a:r>
              <a:rPr lang="ru-RU" dirty="0" smtClean="0"/>
              <a:t>5) 4,6x + 3,8x – 1,6 = </a:t>
            </a:r>
            <a:r>
              <a:rPr lang="ru-RU" dirty="0" smtClean="0"/>
              <a:t>0,5</a:t>
            </a:r>
          </a:p>
          <a:p>
            <a:endParaRPr lang="ru-RU" dirty="0" smtClean="0"/>
          </a:p>
          <a:p>
            <a:r>
              <a:rPr lang="ru-RU" b="1" dirty="0" smtClean="0"/>
              <a:t>Танцы у костра (</a:t>
            </a:r>
            <a:r>
              <a:rPr lang="ru-RU" b="1" dirty="0" err="1" smtClean="0"/>
              <a:t>Физминутка</a:t>
            </a:r>
            <a:r>
              <a:rPr lang="ru-RU" b="1" dirty="0" smtClean="0"/>
              <a:t> под музыку).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Работа у доски.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 </a:t>
            </a:r>
            <a:r>
              <a:rPr lang="ru-RU" dirty="0" smtClean="0"/>
              <a:t>матча</a:t>
            </a:r>
            <a:r>
              <a:rPr lang="ru-RU" dirty="0" smtClean="0"/>
              <a:t> </a:t>
            </a:r>
            <a:r>
              <a:rPr lang="ru-RU" dirty="0" smtClean="0"/>
              <a:t>все садятся за стол. </a:t>
            </a:r>
            <a:r>
              <a:rPr lang="ru-RU" dirty="0" smtClean="0"/>
              <a:t>Но чтобы устроить </a:t>
            </a:r>
            <a:r>
              <a:rPr lang="ru-RU" dirty="0" smtClean="0"/>
              <a:t>застолье, чтобы хватило продуктов, </a:t>
            </a:r>
            <a:r>
              <a:rPr lang="ru-RU" dirty="0" smtClean="0"/>
              <a:t>местные жители должны решить </a:t>
            </a:r>
            <a:r>
              <a:rPr lang="ru-RU" dirty="0" smtClean="0"/>
              <a:t>задачу, а путешественники – проверить.</a:t>
            </a:r>
            <a:endParaRPr lang="ru-RU" dirty="0" smtClean="0"/>
          </a:p>
          <a:p>
            <a:pPr>
              <a:buNone/>
            </a:pPr>
            <a:r>
              <a:rPr lang="ru-RU" b="1" u="sng" dirty="0" smtClean="0"/>
              <a:t>Задача</a:t>
            </a:r>
            <a:endParaRPr lang="ru-RU" u="sng" dirty="0" smtClean="0"/>
          </a:p>
          <a:p>
            <a:r>
              <a:rPr lang="ru-RU" dirty="0" smtClean="0"/>
              <a:t>Запас мяса - 42 килограмма ;на стол </a:t>
            </a:r>
            <a:r>
              <a:rPr lang="ru-RU" dirty="0" smtClean="0"/>
              <a:t>приготовили2\3 этого </a:t>
            </a:r>
            <a:r>
              <a:rPr lang="ru-RU" dirty="0" smtClean="0"/>
              <a:t>количества. Женщины собрали 9,2 килограммов абрикосов, а дети насобирали бананов в 1,5 раза больше. Сколько мяса и сколько фруктов на столе?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674</Words>
  <Application>Microsoft Office PowerPoint</Application>
  <PresentationFormat>Экран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«Действия с десятичными дробями»   Урок – путешествие   5 класс </vt:lpstr>
      <vt:lpstr>Мы с вами отправляемся в полет. Нас ждут приключения.   Проверка готовности к  полету (устный счет). </vt:lpstr>
      <vt:lpstr>Слайд 3</vt:lpstr>
      <vt:lpstr>Мы к полету готовы.  На каком самолете мы совершим полет ?  (По таблице нужно ответить на вопросы)</vt:lpstr>
      <vt:lpstr> </vt:lpstr>
      <vt:lpstr>Слайд 6</vt:lpstr>
      <vt:lpstr>Самостоятельная работа</vt:lpstr>
      <vt:lpstr>Слайд 8</vt:lpstr>
      <vt:lpstr>Работа у доски.</vt:lpstr>
      <vt:lpstr>Решение:</vt:lpstr>
      <vt:lpstr>Слайд 11</vt:lpstr>
      <vt:lpstr>Слайд 12</vt:lpstr>
      <vt:lpstr>Слайд 13</vt:lpstr>
      <vt:lpstr>Слайд 14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"Действия с десятичными дробями"</dc:title>
  <dc:creator>Valued Acer Customer</dc:creator>
  <cp:lastModifiedBy>Valued Acer Customer</cp:lastModifiedBy>
  <cp:revision>28</cp:revision>
  <dcterms:created xsi:type="dcterms:W3CDTF">2011-08-06T12:33:05Z</dcterms:created>
  <dcterms:modified xsi:type="dcterms:W3CDTF">2011-08-06T17:48:35Z</dcterms:modified>
</cp:coreProperties>
</file>