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A6EC-469F-4189-9EFE-1E2F098ACD05}" type="datetimeFigureOut">
              <a:rPr lang="ru-RU" smtClean="0"/>
              <a:t>28.07.2011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696E-D2E2-4C8B-B2EA-44C7ABA66E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C3CA05-96BF-40F0-9D64-E82DBC1C8106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A725A-FB7E-47F3-A9D0-7D9A020D762A}" type="datetimeFigureOut">
              <a:rPr lang="ru-RU" smtClean="0"/>
              <a:pPr/>
              <a:t>28.07.2011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03D2-32B7-43F2-9434-BFD985833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Проценты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технологий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Учитель: </a:t>
            </a:r>
            <a:r>
              <a:rPr lang="ru-RU" dirty="0" err="1" smtClean="0">
                <a:solidFill>
                  <a:schemeClr val="tx1"/>
                </a:solidFill>
              </a:rPr>
              <a:t>Лисицинская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ГОУ СОШ №463 Выборгского р-на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Санкт- Петербурга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29.04.2010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u="sng" dirty="0" smtClean="0"/>
              <a:t>7</a:t>
            </a:r>
            <a:r>
              <a:rPr lang="ru-RU" u="sng" dirty="0" smtClean="0"/>
              <a:t>. Реши задачу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4400" dirty="0" smtClean="0"/>
              <a:t>Если человек не будет мыться целую неделю, то на поверхности его кожи выступит около 175г. </a:t>
            </a:r>
            <a:r>
              <a:rPr lang="ru-RU" sz="4400" dirty="0" smtClean="0"/>
              <a:t>ж</a:t>
            </a:r>
            <a:r>
              <a:rPr lang="ru-RU" sz="4400" dirty="0" smtClean="0"/>
              <a:t>ира. Сколько жира на поверхности кожи выступит  за 1 день, если это составляет 20% от общего числа выступающего жира?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u="sng" dirty="0" smtClean="0"/>
              <a:t>8.Итоги урока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мы сегодня повторяли  на уроке?</a:t>
            </a:r>
          </a:p>
          <a:p>
            <a:r>
              <a:rPr lang="ru-RU" sz="4000" dirty="0" smtClean="0"/>
              <a:t>Что Вы для себя узнали нового?</a:t>
            </a:r>
          </a:p>
          <a:p>
            <a:r>
              <a:rPr lang="ru-RU" sz="4000" dirty="0" smtClean="0"/>
              <a:t>Выставление оценок.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1" descr="Autumn Leaves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2987675" y="3429000"/>
            <a:ext cx="61563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4" name="Рисунок 1" descr="Autumn Leaves.jpg"/>
          <p:cNvPicPr>
            <a:picLocks noGrp="1" noChangeAspect="1"/>
          </p:cNvPicPr>
          <p:nvPr isPhoto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V="1">
            <a:off x="1331640" y="278092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3789040"/>
            <a:ext cx="622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СПАСИБО ЗА УРОК!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u="sng" dirty="0" smtClean="0"/>
              <a:t>1. Вспомним:</a:t>
            </a:r>
            <a:br>
              <a:rPr lang="ru-RU" sz="5400" b="1" u="sng" dirty="0" smtClean="0"/>
            </a:br>
            <a:endParaRPr lang="ru-RU" sz="5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ru-RU" dirty="0" smtClean="0"/>
              <a:t>Что обозначает знак «%»?</a:t>
            </a:r>
          </a:p>
          <a:p>
            <a:r>
              <a:rPr lang="ru-RU" dirty="0" smtClean="0"/>
              <a:t>Что такое 1%?</a:t>
            </a:r>
          </a:p>
          <a:p>
            <a:r>
              <a:rPr lang="ru-RU" dirty="0" smtClean="0"/>
              <a:t>Чтобы перевести % в десятичную дробь, </a:t>
            </a:r>
            <a:r>
              <a:rPr lang="ru-RU" dirty="0" err="1" smtClean="0"/>
              <a:t>нужно___________число</a:t>
            </a:r>
            <a:r>
              <a:rPr lang="ru-RU" dirty="0" smtClean="0"/>
              <a:t> процентов на 100.</a:t>
            </a:r>
          </a:p>
          <a:p>
            <a:pPr>
              <a:buNone/>
            </a:pPr>
            <a:r>
              <a:rPr lang="ru-RU" dirty="0" smtClean="0"/>
              <a:t>		1% - 0,01			10% - 0,1</a:t>
            </a:r>
          </a:p>
          <a:p>
            <a:r>
              <a:rPr lang="ru-RU" dirty="0" smtClean="0"/>
              <a:t>Чтобы десятичную дробь обратить в %,нужно </a:t>
            </a:r>
            <a:r>
              <a:rPr lang="ru-RU" dirty="0" err="1" smtClean="0"/>
              <a:t>ее_____________на</a:t>
            </a:r>
            <a:r>
              <a:rPr lang="ru-RU" dirty="0" smtClean="0"/>
              <a:t> 100.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0,05 – 5%			0,5 – 50%	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u="sng" dirty="0"/>
              <a:t>2</a:t>
            </a:r>
            <a:r>
              <a:rPr lang="ru-RU" b="1" u="sng" dirty="0" smtClean="0"/>
              <a:t>. Устный счет</a:t>
            </a:r>
            <a:endParaRPr lang="ru-RU" b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194147"/>
          </a:xfrm>
        </p:spPr>
        <p:txBody>
          <a:bodyPr>
            <a:normAutofit/>
          </a:bodyPr>
          <a:lstStyle/>
          <a:p>
            <a:r>
              <a:rPr lang="ru-RU" dirty="0" smtClean="0"/>
              <a:t>Отвечай на вопросы «Да»(+) или «Нет»(-)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6059016" cy="4683125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4% - 0,4</a:t>
            </a:r>
          </a:p>
          <a:p>
            <a:pPr marL="457200" indent="-457200">
              <a:buAutoNum type="arabicPeriod" startAt="2"/>
            </a:pPr>
            <a:r>
              <a:rPr lang="ru-RU" dirty="0" smtClean="0"/>
              <a:t>0,103 – это 10,3%</a:t>
            </a:r>
          </a:p>
          <a:p>
            <a:pPr marL="457200" indent="-457200">
              <a:buAutoNum type="arabicPeriod" startAt="3"/>
            </a:pPr>
            <a:r>
              <a:rPr lang="ru-RU" dirty="0" smtClean="0"/>
              <a:t>18,6% - это 0,186</a:t>
            </a:r>
          </a:p>
          <a:p>
            <a:pPr marL="457200" indent="-457200">
              <a:buAutoNum type="arabicPeriod" startAt="4"/>
            </a:pPr>
            <a:r>
              <a:rPr lang="ru-RU" dirty="0" smtClean="0"/>
              <a:t>3,6 – это3600%</a:t>
            </a:r>
          </a:p>
          <a:p>
            <a:pPr marL="457200" indent="-457200">
              <a:buNone/>
            </a:pPr>
            <a:r>
              <a:rPr lang="ru-RU" dirty="0" smtClean="0"/>
              <a:t>5.	20%  - это пятая часть числа</a:t>
            </a:r>
          </a:p>
          <a:p>
            <a:pPr marL="457200" indent="-457200">
              <a:buAutoNum type="arabicPeriod" startAt="6"/>
            </a:pPr>
            <a:r>
              <a:rPr lang="ru-RU" dirty="0" smtClean="0"/>
              <a:t>20% от 60 = 120</a:t>
            </a:r>
          </a:p>
          <a:p>
            <a:pPr marL="457200" indent="-457200">
              <a:buAutoNum type="arabicPeriod" startAt="7"/>
            </a:pPr>
            <a:r>
              <a:rPr lang="ru-RU" dirty="0" smtClean="0"/>
              <a:t>Чтобы найти 8% от 400, надо400*0,08</a:t>
            </a:r>
          </a:p>
          <a:p>
            <a:pPr marL="457200" indent="-457200">
              <a:buAutoNum type="arabicPeriod" startAt="8"/>
            </a:pPr>
            <a:r>
              <a:rPr lang="ru-RU" dirty="0" smtClean="0"/>
              <a:t>Если 5% числа =10, то число =200</a:t>
            </a:r>
          </a:p>
          <a:p>
            <a:pPr marL="457200" indent="-457200">
              <a:buNone/>
            </a:pPr>
            <a:r>
              <a:rPr lang="ru-RU" dirty="0" smtClean="0"/>
              <a:t>9.	50% поля засеяны пшеницей, 15%- рожью, а остальное овсом. Овсом засеяно 35% поля.</a:t>
            </a:r>
          </a:p>
          <a:p>
            <a:pPr>
              <a:buNone/>
            </a:pPr>
            <a:r>
              <a:rPr lang="ru-RU" dirty="0" smtClean="0"/>
              <a:t>10.	1/2=50%	¼=25%		¾=75%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868144" y="836712"/>
            <a:ext cx="2818656" cy="1338163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</a:p>
          <a:p>
            <a:pPr algn="ctr"/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6588224" y="1916832"/>
            <a:ext cx="2098576" cy="4680520"/>
          </a:xfrm>
        </p:spPr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-</a:t>
            </a:r>
          </a:p>
          <a:p>
            <a:pPr marL="457200" indent="-457200">
              <a:buNone/>
            </a:pPr>
            <a:r>
              <a:rPr lang="ru-RU" dirty="0" smtClean="0"/>
              <a:t>2. +</a:t>
            </a:r>
          </a:p>
          <a:p>
            <a:pPr marL="457200" indent="-457200">
              <a:buNone/>
            </a:pPr>
            <a:r>
              <a:rPr lang="ru-RU" dirty="0" smtClean="0"/>
              <a:t>3. +</a:t>
            </a:r>
          </a:p>
          <a:p>
            <a:pPr marL="457200" indent="-457200">
              <a:buNone/>
            </a:pPr>
            <a:r>
              <a:rPr lang="ru-RU" dirty="0" smtClean="0"/>
              <a:t>4. –</a:t>
            </a:r>
          </a:p>
          <a:p>
            <a:pPr marL="457200" indent="-457200">
              <a:buNone/>
            </a:pPr>
            <a:r>
              <a:rPr lang="ru-RU" dirty="0" smtClean="0"/>
              <a:t>5. +</a:t>
            </a:r>
          </a:p>
          <a:p>
            <a:pPr marL="457200" indent="-457200">
              <a:buNone/>
            </a:pPr>
            <a:r>
              <a:rPr lang="ru-RU" dirty="0" smtClean="0"/>
              <a:t>6. –</a:t>
            </a:r>
          </a:p>
          <a:p>
            <a:pPr marL="457200" indent="-457200">
              <a:buNone/>
            </a:pPr>
            <a:r>
              <a:rPr lang="ru-RU" dirty="0" smtClean="0"/>
              <a:t>7. +</a:t>
            </a:r>
          </a:p>
          <a:p>
            <a:pPr marL="457200" indent="-457200">
              <a:buNone/>
            </a:pPr>
            <a:r>
              <a:rPr lang="ru-RU" dirty="0" smtClean="0"/>
              <a:t>8. +</a:t>
            </a:r>
          </a:p>
          <a:p>
            <a:pPr marL="457200" indent="-457200">
              <a:buNone/>
            </a:pPr>
            <a:r>
              <a:rPr lang="ru-RU" dirty="0" smtClean="0"/>
              <a:t>9. +</a:t>
            </a:r>
          </a:p>
          <a:p>
            <a:pPr marL="457200" indent="-457200">
              <a:buNone/>
            </a:pPr>
            <a:r>
              <a:rPr lang="ru-RU" dirty="0" smtClean="0"/>
              <a:t>10, 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56992"/>
          </a:xfrm>
        </p:spPr>
        <p:txBody>
          <a:bodyPr>
            <a:normAutofit/>
          </a:bodyPr>
          <a:lstStyle/>
          <a:p>
            <a:r>
              <a:rPr lang="ru-RU" b="1" dirty="0" smtClean="0"/>
              <a:t>Вспомни! Как нужно сидеть за партой! Осанка! Зрение!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3. Самостоятельная работа.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12976"/>
            <a:ext cx="4040188" cy="10801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Запиши числа в виде десятичной дроби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4040188" cy="4581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/>
              <a:t>7</a:t>
            </a:r>
            <a:r>
              <a:rPr lang="ru-RU" sz="2600" dirty="0" smtClean="0"/>
              <a:t>%=</a:t>
            </a:r>
          </a:p>
          <a:p>
            <a:pPr>
              <a:buNone/>
            </a:pPr>
            <a:r>
              <a:rPr lang="ru-RU" sz="2600" dirty="0" smtClean="0"/>
              <a:t>85%=</a:t>
            </a:r>
          </a:p>
          <a:p>
            <a:pPr>
              <a:buNone/>
            </a:pPr>
            <a:r>
              <a:rPr lang="ru-RU" sz="2600" dirty="0" smtClean="0"/>
              <a:t>15,6%=</a:t>
            </a:r>
          </a:p>
          <a:p>
            <a:pPr>
              <a:buNone/>
            </a:pPr>
            <a:r>
              <a:rPr lang="ru-RU" sz="2600" dirty="0" smtClean="0"/>
              <a:t>3,8%=</a:t>
            </a:r>
          </a:p>
          <a:p>
            <a:pPr>
              <a:buNone/>
            </a:pPr>
            <a:r>
              <a:rPr lang="ru-RU" sz="2600" dirty="0" smtClean="0"/>
              <a:t>148%=</a:t>
            </a:r>
          </a:p>
          <a:p>
            <a:pPr>
              <a:buNone/>
            </a:pPr>
            <a:r>
              <a:rPr lang="ru-RU" sz="2600" dirty="0" smtClean="0"/>
              <a:t>0,7%=</a:t>
            </a: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3284984"/>
            <a:ext cx="4041775" cy="93610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Запиши десятичные дроби в виде процентов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041775" cy="4437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/>
              <a:t>0,74</a:t>
            </a:r>
            <a:r>
              <a:rPr lang="ru-RU" sz="2600" dirty="0" smtClean="0"/>
              <a:t>=</a:t>
            </a:r>
          </a:p>
          <a:p>
            <a:pPr>
              <a:buNone/>
            </a:pPr>
            <a:r>
              <a:rPr lang="ru-RU" sz="2600" dirty="0" smtClean="0"/>
              <a:t>0,37=</a:t>
            </a:r>
          </a:p>
          <a:p>
            <a:pPr>
              <a:buNone/>
            </a:pPr>
            <a:r>
              <a:rPr lang="ru-RU" sz="2600" dirty="0" smtClean="0"/>
              <a:t>0,498=</a:t>
            </a:r>
          </a:p>
          <a:p>
            <a:pPr>
              <a:buNone/>
            </a:pPr>
            <a:r>
              <a:rPr lang="ru-RU" sz="2600" dirty="0" smtClean="0"/>
              <a:t>3,25=</a:t>
            </a:r>
          </a:p>
          <a:p>
            <a:pPr>
              <a:buNone/>
            </a:pPr>
            <a:r>
              <a:rPr lang="ru-RU" sz="2600" dirty="0" smtClean="0"/>
              <a:t>45,641=</a:t>
            </a:r>
          </a:p>
          <a:p>
            <a:pPr>
              <a:buNone/>
            </a:pPr>
            <a:r>
              <a:rPr lang="ru-RU" sz="2600" dirty="0" smtClean="0"/>
              <a:t>0,16=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u="sng" dirty="0"/>
              <a:t>4</a:t>
            </a:r>
            <a:r>
              <a:rPr lang="ru-RU" sz="4000" b="1" u="sng" dirty="0" smtClean="0"/>
              <a:t>. </a:t>
            </a:r>
            <a:r>
              <a:rPr lang="ru-RU" sz="4000" b="1" u="sng" dirty="0" smtClean="0"/>
              <a:t>Работа по вариантам</a:t>
            </a:r>
            <a:endParaRPr lang="ru-RU" sz="4000" b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824535"/>
          </a:xfrm>
        </p:spPr>
        <p:txBody>
          <a:bodyPr/>
          <a:lstStyle/>
          <a:p>
            <a:r>
              <a:rPr lang="ru-RU" dirty="0" smtClean="0"/>
              <a:t>Общая длина всех нервных волокон человека превышает 10000км. Найдите 75% от этого числа и запишите результат.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10000*0,75=7500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1556792"/>
            <a:ext cx="4041775" cy="4968551"/>
          </a:xfrm>
        </p:spPr>
        <p:txBody>
          <a:bodyPr/>
          <a:lstStyle/>
          <a:p>
            <a:r>
              <a:rPr lang="ru-RU" dirty="0" smtClean="0"/>
              <a:t>Кожа человека состоит  из 110млрд. </a:t>
            </a:r>
            <a:r>
              <a:rPr lang="ru-RU" dirty="0"/>
              <a:t>к</a:t>
            </a:r>
            <a:r>
              <a:rPr lang="ru-RU" dirty="0" smtClean="0"/>
              <a:t>леток. Найдите 60% от этого числа и запишите результат.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110млрд.*0,6=66млрд.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u="sng" dirty="0"/>
              <a:t>5</a:t>
            </a:r>
            <a:r>
              <a:rPr lang="ru-RU" b="1" u="sng" dirty="0" smtClean="0"/>
              <a:t>. </a:t>
            </a:r>
            <a:r>
              <a:rPr lang="ru-RU" b="1" u="sng" dirty="0" err="1" smtClean="0"/>
              <a:t>Физминутка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r>
              <a:rPr lang="ru-RU" dirty="0" smtClean="0"/>
              <a:t>Поднять глаза к потолку и представить там летящую бабочку следить за ее полетом из одного угла классной комнаты в другой, не поворачивая при этом головы- двигаются только глаза.</a:t>
            </a:r>
          </a:p>
          <a:p>
            <a:r>
              <a:rPr lang="ru-RU" dirty="0" smtClean="0"/>
              <a:t>Вытянуть руки в стороны и помахать крыльями как бабочки</a:t>
            </a:r>
            <a:endParaRPr lang="ru-RU" dirty="0"/>
          </a:p>
        </p:txBody>
      </p:sp>
      <p:pic>
        <p:nvPicPr>
          <p:cNvPr id="1026" name="Picture 2" descr="C:\Documents and Settings\sasha\Мои документы\фотто\фото с тел\27.07.11\Фото0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9"/>
            <a:ext cx="4211960" cy="2996952"/>
          </a:xfrm>
          <a:prstGeom prst="rect">
            <a:avLst/>
          </a:prstGeom>
          <a:noFill/>
        </p:spPr>
      </p:pic>
      <p:pic>
        <p:nvPicPr>
          <p:cNvPr id="1027" name="Picture 3" descr="C:\Documents and Settings\sasha\Мои документы\фотто\фото с тел\27.07.11\Фото0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4365104"/>
            <a:ext cx="4932040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u="sng" dirty="0" smtClean="0"/>
              <a:t>5. Решение задач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733256"/>
          </a:xfrm>
        </p:spPr>
        <p:txBody>
          <a:bodyPr/>
          <a:lstStyle/>
          <a:p>
            <a:r>
              <a:rPr lang="ru-RU" sz="4000" dirty="0" smtClean="0"/>
              <a:t>Компьютер оказывает негативное влияние на детское зрение. Режим работы школьников: </a:t>
            </a:r>
          </a:p>
          <a:p>
            <a:pPr>
              <a:buNone/>
            </a:pPr>
            <a:r>
              <a:rPr lang="ru-RU" sz="4000" dirty="0" smtClean="0"/>
              <a:t>1-й класс- 0,7% от суток</a:t>
            </a:r>
          </a:p>
          <a:p>
            <a:pPr>
              <a:buNone/>
            </a:pPr>
            <a:r>
              <a:rPr lang="ru-RU" sz="4000" dirty="0" smtClean="0"/>
              <a:t>2-5-ый класс – 1,7% от суток</a:t>
            </a:r>
          </a:p>
          <a:p>
            <a:pPr>
              <a:buNone/>
            </a:pPr>
            <a:r>
              <a:rPr lang="ru-RU" sz="4000" dirty="0" smtClean="0"/>
              <a:t>10-11-ый класс – 2% от суток.</a:t>
            </a:r>
          </a:p>
          <a:p>
            <a:pPr marL="0" indent="0">
              <a:buNone/>
            </a:pPr>
            <a:r>
              <a:rPr lang="ru-RU" sz="4000" dirty="0" smtClean="0"/>
              <a:t>Сколько минут положено работать за компьютером пятикласснику?</a:t>
            </a:r>
          </a:p>
          <a:p>
            <a:pPr lvl="6">
              <a:buNone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Решение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1 сут.=24ч.</a:t>
            </a:r>
          </a:p>
          <a:p>
            <a:pPr marL="0" indent="0">
              <a:buNone/>
            </a:pPr>
            <a:r>
              <a:rPr lang="ru-RU" sz="4400" dirty="0" smtClean="0"/>
              <a:t>1,7%=0,017</a:t>
            </a:r>
          </a:p>
          <a:p>
            <a:pPr marL="0" indent="0">
              <a:buNone/>
            </a:pPr>
            <a:r>
              <a:rPr lang="ru-RU" sz="4400" dirty="0" smtClean="0"/>
              <a:t>1). 24*60=1440(мин.)- в сутках</a:t>
            </a:r>
          </a:p>
          <a:p>
            <a:pPr marL="0" indent="0">
              <a:buNone/>
            </a:pPr>
            <a:r>
              <a:rPr lang="ru-RU" sz="4400" dirty="0" smtClean="0"/>
              <a:t>2). 1440*0,017=24,48 (мин.) </a:t>
            </a:r>
          </a:p>
          <a:p>
            <a:pPr marL="0" indent="0">
              <a:buNone/>
            </a:pPr>
            <a:r>
              <a:rPr lang="ru-RU" sz="4400" dirty="0" smtClean="0"/>
              <a:t>Ответ: 24 минуты.</a:t>
            </a:r>
          </a:p>
          <a:p>
            <a:pPr marL="0" indent="0">
              <a:buNone/>
            </a:pP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417638"/>
          </a:xfrm>
        </p:spPr>
        <p:txBody>
          <a:bodyPr/>
          <a:lstStyle/>
          <a:p>
            <a:r>
              <a:rPr lang="ru-RU" b="1" u="sng" dirty="0"/>
              <a:t>6</a:t>
            </a:r>
            <a:r>
              <a:rPr lang="ru-RU" b="1" u="sng" dirty="0" smtClean="0"/>
              <a:t>. </a:t>
            </a:r>
            <a:r>
              <a:rPr lang="ru-RU" b="1" u="sng" dirty="0" err="1" smtClean="0"/>
              <a:t>Физминутка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Закрыть глаза.</a:t>
            </a:r>
          </a:p>
          <a:p>
            <a:r>
              <a:rPr lang="ru-RU" dirty="0" smtClean="0"/>
              <a:t> Открыть и посмотреть на доску, затем перевести взгляд на кончик носа. Выполнять упражнение 5 раз.</a:t>
            </a:r>
          </a:p>
          <a:p>
            <a:r>
              <a:rPr lang="ru-RU" dirty="0" smtClean="0"/>
              <a:t>Закрыть глаза.</a:t>
            </a:r>
          </a:p>
          <a:p>
            <a:r>
              <a:rPr lang="ru-RU" dirty="0" smtClean="0"/>
              <a:t>Рисовать взглядом «8». Выполнять упражнение 5 раз.</a:t>
            </a:r>
          </a:p>
          <a:p>
            <a:r>
              <a:rPr lang="ru-RU" dirty="0" smtClean="0"/>
              <a:t>Закрыть глаза.</a:t>
            </a:r>
          </a:p>
          <a:p>
            <a:r>
              <a:rPr lang="ru-RU" dirty="0" smtClean="0"/>
              <a:t>Рисовать взглядом  знак бесконечность (лежащую восьмерку).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Выполнять упражнение 5 раз.</a:t>
            </a:r>
          </a:p>
          <a:p>
            <a:r>
              <a:rPr lang="ru-RU" dirty="0" smtClean="0"/>
              <a:t>Закрыть глаза.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446</Words>
  <Application>Microsoft Office PowerPoint</Application>
  <PresentationFormat>Экран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урока: Проценты с использованием здоровьесберегающих технологий</vt:lpstr>
      <vt:lpstr>1. Вспомним: </vt:lpstr>
      <vt:lpstr>2. Устный счет</vt:lpstr>
      <vt:lpstr>Вспомни! Как нужно сидеть за партой! Осанка! Зрение!  3. Самостоятельная работа.</vt:lpstr>
      <vt:lpstr>4. Работа по вариантам</vt:lpstr>
      <vt:lpstr>5. Физминутка</vt:lpstr>
      <vt:lpstr>5. Решение задач</vt:lpstr>
      <vt:lpstr>Решение:</vt:lpstr>
      <vt:lpstr>6. Физминутка</vt:lpstr>
      <vt:lpstr>7. Реши задачу</vt:lpstr>
      <vt:lpstr>8.Итоги урока</vt:lpstr>
      <vt:lpstr>Слайд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Проценты с использованием здоровьесберегающих технологий</dc:title>
  <dc:creator>Valued Acer Customer</dc:creator>
  <cp:lastModifiedBy>Valued Acer Customer</cp:lastModifiedBy>
  <cp:revision>22</cp:revision>
  <dcterms:created xsi:type="dcterms:W3CDTF">2011-07-26T19:44:51Z</dcterms:created>
  <dcterms:modified xsi:type="dcterms:W3CDTF">2011-07-28T19:59:05Z</dcterms:modified>
</cp:coreProperties>
</file>