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0" autoAdjust="0"/>
    <p:restoredTop sz="86313" autoAdjust="0"/>
  </p:normalViewPr>
  <p:slideViewPr>
    <p:cSldViewPr>
      <p:cViewPr varScale="1">
        <p:scale>
          <a:sx n="50" d="100"/>
          <a:sy n="50" d="100"/>
        </p:scale>
        <p:origin x="-8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Радость послушания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Дети и родители: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274068609_nakaz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548680"/>
            <a:ext cx="7818120" cy="58704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1284321520_sem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8138160" cy="610362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Почитать родителей </a:t>
            </a:r>
          </a:p>
          <a:p>
            <a:pPr algn="ctr">
              <a:buNone/>
            </a:pPr>
            <a:r>
              <a:rPr lang="ru-RU" sz="4000" dirty="0" smtClean="0"/>
              <a:t>– это значит</a:t>
            </a:r>
          </a:p>
          <a:p>
            <a:pPr algn="ctr">
              <a:buNone/>
            </a:pPr>
            <a:r>
              <a:rPr lang="ru-RU" sz="4000" dirty="0" smtClean="0"/>
              <a:t>ответить любовью </a:t>
            </a:r>
          </a:p>
          <a:p>
            <a:pPr algn="ctr">
              <a:buNone/>
            </a:pPr>
            <a:r>
              <a:rPr lang="ru-RU" sz="4000" dirty="0" smtClean="0"/>
              <a:t>на их любовь.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40851203_0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7924800" cy="5943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Все, у кого живы родители,</a:t>
            </a:r>
          </a:p>
          <a:p>
            <a:pPr algn="ctr">
              <a:buNone/>
            </a:pPr>
            <a:r>
              <a:rPr lang="ru-RU" sz="4000" dirty="0" smtClean="0"/>
              <a:t>благодарите за это Господа</a:t>
            </a:r>
          </a:p>
          <a:p>
            <a:pPr algn="ctr">
              <a:buNone/>
            </a:pPr>
            <a:r>
              <a:rPr lang="ru-RU" sz="4000" dirty="0" smtClean="0"/>
              <a:t>и почитайте их </a:t>
            </a:r>
          </a:p>
          <a:p>
            <a:pPr algn="ctr">
              <a:buNone/>
            </a:pPr>
            <a:r>
              <a:rPr lang="ru-RU" sz="4000" dirty="0" smtClean="0"/>
              <a:t>во всех повседневных делах и заботах.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692696"/>
            <a:ext cx="7052786" cy="564784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b832b675ab496442332e8ed0e0_pre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5" y="257176"/>
            <a:ext cx="4206240" cy="64008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ab_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764704"/>
            <a:ext cx="7858125" cy="557926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nastol.com.ua-12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620688"/>
            <a:ext cx="8107680" cy="50673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Бог повелел: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Почитай отца твоего </a:t>
            </a:r>
          </a:p>
          <a:p>
            <a:pPr algn="ctr">
              <a:buNone/>
            </a:pPr>
            <a:r>
              <a:rPr lang="ru-RU" sz="4000" dirty="0" smtClean="0"/>
              <a:t>и мать твою.</a:t>
            </a:r>
            <a:endParaRPr lang="ru-RU" sz="4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59632" y="2924944"/>
          <a:ext cx="5926137" cy="527050"/>
        </p:xfrm>
        <a:graphic>
          <a:graphicData uri="http://schemas.openxmlformats.org/presentationml/2006/ole">
            <p:oleObj spid="_x0000_s1026" name="Документ" r:id="rId3" imgW="5925852" imgH="526413" progId="Word.Document.12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nastol.com.ua-12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766306"/>
            <a:ext cx="8321040" cy="490941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Почитать родителей </a:t>
            </a:r>
            <a:br>
              <a:rPr lang="ru-RU" dirty="0" smtClean="0"/>
            </a:br>
            <a:r>
              <a:rPr lang="ru-RU" dirty="0" smtClean="0"/>
              <a:t>– это значит: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sz="4000" dirty="0" smtClean="0"/>
          </a:p>
          <a:p>
            <a:pPr algn="ctr"/>
            <a:r>
              <a:rPr lang="ru-RU" sz="4000" dirty="0" smtClean="0"/>
              <a:t>1. Быть всегда </a:t>
            </a:r>
          </a:p>
          <a:p>
            <a:pPr algn="ctr">
              <a:buNone/>
            </a:pPr>
            <a:r>
              <a:rPr lang="ru-RU" sz="4000" dirty="0" smtClean="0"/>
              <a:t>вежливым и внимательным </a:t>
            </a:r>
          </a:p>
          <a:p>
            <a:pPr algn="ctr">
              <a:buNone/>
            </a:pPr>
            <a:r>
              <a:rPr lang="ru-RU" sz="4000" dirty="0" smtClean="0"/>
              <a:t>к своим родителям.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ru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2" y="476672"/>
            <a:ext cx="5172932" cy="609447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418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0113190-n----n----n------n-n---n---noe----n----n---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04664"/>
            <a:ext cx="8039100" cy="552688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sz="4000" dirty="0" smtClean="0"/>
              <a:t>2. Никогда не стыдиться родителей</a:t>
            </a:r>
          </a:p>
          <a:p>
            <a:pPr algn="ctr">
              <a:buNone/>
            </a:pPr>
            <a:r>
              <a:rPr lang="ru-RU" sz="4000" dirty="0" smtClean="0"/>
              <a:t>и оказывать им </a:t>
            </a:r>
          </a:p>
          <a:p>
            <a:pPr algn="ctr">
              <a:buNone/>
            </a:pPr>
            <a:r>
              <a:rPr lang="ru-RU" sz="4000" dirty="0" smtClean="0"/>
              <a:t>высокое внимание.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3155665E5E83128A27C5FE916B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5" y="550822"/>
            <a:ext cx="8075295" cy="538353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Но самое главное почитание есть послушание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</TotalTime>
  <Words>79</Words>
  <Application>Microsoft Office PowerPoint</Application>
  <PresentationFormat>Экран (4:3)</PresentationFormat>
  <Paragraphs>25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Метро</vt:lpstr>
      <vt:lpstr>Документ</vt:lpstr>
      <vt:lpstr>Радость послушания</vt:lpstr>
      <vt:lpstr>Бог повелел:</vt:lpstr>
      <vt:lpstr>Слайд 3</vt:lpstr>
      <vt:lpstr>Почитать родителей  – это значит: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Радость послушания</dc:title>
  <cp:lastModifiedBy>Admin</cp:lastModifiedBy>
  <cp:revision>5</cp:revision>
  <dcterms:modified xsi:type="dcterms:W3CDTF">2012-09-26T17:48:04Z</dcterms:modified>
</cp:coreProperties>
</file>