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7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92" r:id="rId10"/>
    <p:sldId id="289" r:id="rId11"/>
    <p:sldId id="290" r:id="rId12"/>
    <p:sldId id="291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AEC9974-FE24-498E-BCE8-DA0A42CF4C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68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B65DF-03B6-4610-B297-DD56B3E9FE0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537C-02EB-444B-809C-179C2B02E5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6C4E454-B452-4B55-BBE0-E402708915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2E777-EA1A-4A1C-B755-D7428EC27B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E2D15-12B4-4944-A0D0-CE7D9C6C39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C3A1D6-2F33-4464-AF05-9CA72CF28E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6AE61-1134-492F-A315-6391CFD00E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B8A6E-8A5C-42DB-B33B-E18BC78AD4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176C9-F85B-42AA-BA1D-13EA7F9BD2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E64FB-89A8-489F-A24E-EA2180BDE1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FD816-2937-4441-A7FE-AC21A09144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2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99D955F8-EC56-41B7-98AF-22F056BBB99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ransition advClick="0" advTm="2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757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7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57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Moroder-Flashdance.mp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E.Marricone-Chi%20mai.mp3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../Ciazotto-Albinoni.mp3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SL3814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76250"/>
            <a:ext cx="4248150" cy="5661025"/>
          </a:xfrm>
          <a:prstGeom prst="rect">
            <a:avLst/>
          </a:prstGeom>
          <a:noFill/>
        </p:spPr>
      </p:pic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427538" y="836613"/>
            <a:ext cx="4716462" cy="4105275"/>
          </a:xfrm>
        </p:spPr>
        <p:txBody>
          <a:bodyPr/>
          <a:lstStyle/>
          <a:p>
            <a:r>
              <a:rPr lang="ru-RU" sz="4800">
                <a:latin typeface="Arial Black" pitchFamily="34" charset="0"/>
              </a:rPr>
              <a:t>Да здравствует свет, </a:t>
            </a:r>
            <a:br>
              <a:rPr lang="ru-RU" sz="4800">
                <a:latin typeface="Arial Black" pitchFamily="34" charset="0"/>
              </a:rPr>
            </a:br>
            <a:r>
              <a:rPr lang="ru-RU" sz="4800">
                <a:latin typeface="Arial Black" pitchFamily="34" charset="0"/>
              </a:rPr>
              <a:t>да скроется </a:t>
            </a:r>
            <a:br>
              <a:rPr lang="ru-RU" sz="4800">
                <a:latin typeface="Arial Black" pitchFamily="34" charset="0"/>
              </a:rPr>
            </a:br>
            <a:r>
              <a:rPr lang="ru-RU" sz="4800">
                <a:latin typeface="Arial Black" pitchFamily="34" charset="0"/>
              </a:rPr>
              <a:t>тьма!</a:t>
            </a:r>
          </a:p>
        </p:txBody>
      </p:sp>
      <p:sp>
        <p:nvSpPr>
          <p:cNvPr id="7168" name="AutoShape 0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675688" y="6524625"/>
            <a:ext cx="468312" cy="333375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две све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755650" y="188913"/>
            <a:ext cx="7777163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FFFFFF"/>
                </a:solidFill>
              </a:rPr>
              <a:t>Свечи использовались людьми в качестве источника освещения более 5 тысячи лет, одна</a:t>
            </a:r>
            <a:r>
              <a:rPr lang="ru-RU" sz="2800"/>
              <a:t>ко</a:t>
            </a:r>
            <a:r>
              <a:rPr lang="ru-RU" sz="2800">
                <a:solidFill>
                  <a:srgbClr val="FFFFFF"/>
                </a:solidFill>
              </a:rPr>
              <a:t> версий об их проис</a:t>
            </a:r>
            <a:r>
              <a:rPr lang="ru-RU" sz="2800"/>
              <a:t>хо</a:t>
            </a:r>
            <a:r>
              <a:rPr lang="ru-RU" sz="2800">
                <a:solidFill>
                  <a:srgbClr val="FFFFFF"/>
                </a:solidFill>
              </a:rPr>
              <a:t>ждении нес</a:t>
            </a:r>
            <a:r>
              <a:rPr lang="ru-RU" sz="2800"/>
              <a:t>кол</a:t>
            </a:r>
            <a:r>
              <a:rPr lang="ru-RU" sz="2800">
                <a:solidFill>
                  <a:srgbClr val="FFFFFF"/>
                </a:solidFill>
              </a:rPr>
              <a:t>ько. Происхождение</a:t>
            </a:r>
            <a:r>
              <a:rPr lang="ru-RU" sz="2800"/>
              <a:t> св</a:t>
            </a:r>
            <a:r>
              <a:rPr lang="ru-RU" sz="2800">
                <a:solidFill>
                  <a:srgbClr val="FFFFFF"/>
                </a:solidFill>
              </a:rPr>
              <a:t>ечи – нер</a:t>
            </a:r>
            <a:r>
              <a:rPr lang="ru-RU" sz="2800"/>
              <a:t>аскр</a:t>
            </a:r>
            <a:r>
              <a:rPr lang="ru-RU" sz="2800">
                <a:solidFill>
                  <a:srgbClr val="FFFFFF"/>
                </a:solidFill>
              </a:rPr>
              <a:t>ыт</a:t>
            </a:r>
            <a:r>
              <a:rPr lang="ru-RU" sz="2800"/>
              <a:t>а</a:t>
            </a:r>
            <a:r>
              <a:rPr lang="ru-RU" sz="2800">
                <a:solidFill>
                  <a:srgbClr val="FFFFFF"/>
                </a:solidFill>
              </a:rPr>
              <a:t>я тайна. Нет фа</a:t>
            </a:r>
            <a:r>
              <a:rPr lang="ru-RU" sz="2800"/>
              <a:t>кто</a:t>
            </a:r>
            <a:r>
              <a:rPr lang="ru-RU" sz="2800">
                <a:solidFill>
                  <a:srgbClr val="FFFFFF"/>
                </a:solidFill>
              </a:rPr>
              <a:t>в, нет документов.</a:t>
            </a:r>
          </a:p>
        </p:txBody>
      </p:sp>
      <p:sp>
        <p:nvSpPr>
          <p:cNvPr id="114688" name="AutoShape 0">
            <a:hlinkClick r:id="rId3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675688" y="6524625"/>
            <a:ext cx="468312" cy="333375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красные све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0" y="333375"/>
            <a:ext cx="341947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FFFF"/>
                </a:solidFill>
              </a:rPr>
              <a:t>Есть легенды, колдовские книги и догадки.</a:t>
            </a:r>
          </a:p>
        </p:txBody>
      </p:sp>
      <p:sp>
        <p:nvSpPr>
          <p:cNvPr id="115718" name="Text Box 6"/>
          <p:cNvSpPr txBox="1">
            <a:spLocks noChangeArrowheads="1"/>
          </p:cNvSpPr>
          <p:nvPr/>
        </p:nvSpPr>
        <p:spPr bwMode="auto">
          <a:xfrm>
            <a:off x="4356100" y="3141663"/>
            <a:ext cx="4392613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>
                <a:solidFill>
                  <a:srgbClr val="FFFFFF"/>
                </a:solidFill>
              </a:rPr>
              <a:t>Может быть, именно поэтому и сама свеча до сих пор окутана магической загадоч</a:t>
            </a:r>
            <a:r>
              <a:rPr lang="ru-RU" sz="3600"/>
              <a:t>ностью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 descr="свечи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</p:spPr>
      </p:pic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0" y="333375"/>
            <a:ext cx="9144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FFFF"/>
                </a:solidFill>
              </a:rPr>
              <a:t>Давно замечено, что таинственное мерцание свечи несет в себе настоящую магию, поэтому неудивительно, </a:t>
            </a:r>
            <a:r>
              <a:rPr lang="ru-RU" sz="3200"/>
              <a:t>что мистические</a:t>
            </a:r>
            <a:r>
              <a:rPr lang="ru-RU" sz="3200">
                <a:solidFill>
                  <a:srgbClr val="FFFFFF"/>
                </a:solidFill>
              </a:rPr>
              <a:t> ритуалы и гадания проходят под бликами света свечи.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01" name="Picture 5" descr="свет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 l="16927" b="7864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250825" y="3690938"/>
            <a:ext cx="8640763" cy="31670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Свет всегда привлекал человека.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Без света жизнь человека бессмысленна,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Impact"/>
              </a:rPr>
              <a:t>да и невозможна...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любовь"/>
          <p:cNvPicPr>
            <a:picLocks noChangeAspect="1" noChangeArrowheads="1"/>
          </p:cNvPicPr>
          <p:nvPr/>
        </p:nvPicPr>
        <p:blipFill>
          <a:blip r:embed="rId2" cstate="print"/>
          <a:srcRect l="16927" t="12328" r="20868" b="19766"/>
          <a:stretch>
            <a:fillRect/>
          </a:stretch>
        </p:blipFill>
        <p:spPr bwMode="auto">
          <a:xfrm>
            <a:off x="1979613" y="2598738"/>
            <a:ext cx="5256212" cy="4259262"/>
          </a:xfrm>
          <a:prstGeom prst="rect">
            <a:avLst/>
          </a:prstGeom>
          <a:noFill/>
        </p:spPr>
      </p:pic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8353425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Свет – это, прежде всего, любовь, так освещающая и так наполняющая смыслом любую человеческую жизнь. Свет – это красота, без которой жизнь теряет всё, и особенно свою значимость.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 descr="небо в облака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</p:spPr>
      </p:pic>
      <p:sp>
        <p:nvSpPr>
          <p:cNvPr id="109573" name="WordArt 5"/>
          <p:cNvSpPr>
            <a:spLocks noChangeArrowheads="1" noChangeShapeType="1" noTextEdit="1"/>
          </p:cNvSpPr>
          <p:nvPr/>
        </p:nvSpPr>
        <p:spPr bwMode="auto">
          <a:xfrm>
            <a:off x="611188" y="1125538"/>
            <a:ext cx="8061325" cy="3240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Свет - это прекрасные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утренние, дневные,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вечерние и ночные облака,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которые так привлекают </a:t>
            </a:r>
          </a:p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мечты человека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8" name="Picture 6" descr="костер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5538"/>
            <a:ext cx="4116388" cy="5300662"/>
          </a:xfrm>
          <a:prstGeom prst="rect">
            <a:avLst/>
          </a:prstGeom>
          <a:noFill/>
        </p:spPr>
      </p:pic>
      <p:pic>
        <p:nvPicPr>
          <p:cNvPr id="110599" name="Picture 7" descr="свет свечи 1"/>
          <p:cNvPicPr>
            <a:picLocks noChangeAspect="1" noChangeArrowheads="1"/>
          </p:cNvPicPr>
          <p:nvPr/>
        </p:nvPicPr>
        <p:blipFill>
          <a:blip r:embed="rId3" cstate="print"/>
          <a:srcRect l="13762" t="12990" r="12128" b="9599"/>
          <a:stretch>
            <a:fillRect/>
          </a:stretch>
        </p:blipFill>
        <p:spPr bwMode="auto">
          <a:xfrm>
            <a:off x="5254625" y="1125538"/>
            <a:ext cx="3889375" cy="5300662"/>
          </a:xfrm>
          <a:prstGeom prst="rect">
            <a:avLst/>
          </a:prstGeom>
          <a:noFill/>
        </p:spPr>
      </p:pic>
      <p:sp>
        <p:nvSpPr>
          <p:cNvPr id="110600" name="Text Box 8"/>
          <p:cNvSpPr txBox="1">
            <a:spLocks noChangeArrowheads="1"/>
          </p:cNvSpPr>
          <p:nvPr/>
        </p:nvSpPr>
        <p:spPr bwMode="auto">
          <a:xfrm>
            <a:off x="323850" y="0"/>
            <a:ext cx="83534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Мы можем подолгу смотреть и любоваться светом солнца,  костра или свечи</a:t>
            </a:r>
          </a:p>
        </p:txBody>
      </p:sp>
      <p:pic>
        <p:nvPicPr>
          <p:cNvPr id="110596" name="Picture 4" descr="свет солнца"/>
          <p:cNvPicPr>
            <a:picLocks noChangeAspect="1" noChangeArrowheads="1"/>
          </p:cNvPicPr>
          <p:nvPr/>
        </p:nvPicPr>
        <p:blipFill>
          <a:blip r:embed="rId4" cstate="print"/>
          <a:srcRect l="1385" r="44974" b="43695"/>
          <a:stretch>
            <a:fillRect/>
          </a:stretch>
        </p:blipFill>
        <p:spPr bwMode="auto">
          <a:xfrm>
            <a:off x="2627313" y="1557338"/>
            <a:ext cx="3600450" cy="3527425"/>
          </a:xfrm>
          <a:prstGeom prst="rect">
            <a:avLst/>
          </a:prstGeom>
          <a:noFill/>
        </p:spPr>
      </p:pic>
      <p:sp>
        <p:nvSpPr>
          <p:cNvPr id="118784" name="AutoShape 1024">
            <a:hlinkClick r:id="rId5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675688" y="6524625"/>
            <a:ext cx="468312" cy="333375"/>
          </a:xfrm>
          <a:prstGeom prst="actionButtonSou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20" name="Picture 4" descr="косте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>
                <a:solidFill>
                  <a:srgbClr val="FFFFFF"/>
                </a:solidFill>
              </a:rPr>
              <a:t>Когда смотришь на огонь, легко представить себе пламя раздутого ветром древнего костра. Разжечь его и сейчас непросто, а очень давно первобытный человек добывал огонь долго крутя  сухую палочку на деревянной пластине.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свет свеч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418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8" name="Picture 4" descr="свечи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све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2000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9">
      <a:dk1>
        <a:srgbClr val="4952A3"/>
      </a:dk1>
      <a:lt1>
        <a:srgbClr val="B6E818"/>
      </a:lt1>
      <a:dk2>
        <a:srgbClr val="CA22BA"/>
      </a:dk2>
      <a:lt2>
        <a:srgbClr val="B4B4CC"/>
      </a:lt2>
      <a:accent1>
        <a:srgbClr val="5E5884"/>
      </a:accent1>
      <a:accent2>
        <a:srgbClr val="8AB29D"/>
      </a:accent2>
      <a:accent3>
        <a:srgbClr val="D7F2AB"/>
      </a:accent3>
      <a:accent4>
        <a:srgbClr val="3D458B"/>
      </a:accent4>
      <a:accent5>
        <a:srgbClr val="B6B4C2"/>
      </a:accent5>
      <a:accent6>
        <a:srgbClr val="7DA18E"/>
      </a:accent6>
      <a:hlink>
        <a:srgbClr val="FFFF99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4952A3"/>
        </a:dk1>
        <a:lt1>
          <a:srgbClr val="B6E818"/>
        </a:lt1>
        <a:dk2>
          <a:srgbClr val="CA22BA"/>
        </a:dk2>
        <a:lt2>
          <a:srgbClr val="B4B4CC"/>
        </a:lt2>
        <a:accent1>
          <a:srgbClr val="5E5884"/>
        </a:accent1>
        <a:accent2>
          <a:srgbClr val="8AB29D"/>
        </a:accent2>
        <a:accent3>
          <a:srgbClr val="D7F2AB"/>
        </a:accent3>
        <a:accent4>
          <a:srgbClr val="3D458B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275</TotalTime>
  <Words>199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Tahoma</vt:lpstr>
      <vt:lpstr>Wingdings</vt:lpstr>
      <vt:lpstr>Arial Black</vt:lpstr>
      <vt:lpstr>Текстура</vt:lpstr>
      <vt:lpstr>Да здравствует свет,  да скроется  тьма!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Свеча</dc:title>
  <dc:creator>Computer</dc:creator>
  <cp:lastModifiedBy>елена</cp:lastModifiedBy>
  <cp:revision>7</cp:revision>
  <dcterms:created xsi:type="dcterms:W3CDTF">2009-01-20T18:36:39Z</dcterms:created>
  <dcterms:modified xsi:type="dcterms:W3CDTF">2012-10-20T06:46:49Z</dcterms:modified>
</cp:coreProperties>
</file>