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1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6600"/>
    <a:srgbClr val="000099"/>
    <a:srgbClr val="99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0A4C9-BD3C-4CE9-A68B-FE45C4354DD0}" type="datetimeFigureOut">
              <a:rPr lang="ru-RU" smtClean="0"/>
              <a:pPr/>
              <a:t>06.06.2012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2517-FA6C-442D-818E-9CEA131D95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0A4C9-BD3C-4CE9-A68B-FE45C4354DD0}" type="datetimeFigureOut">
              <a:rPr lang="ru-RU" smtClean="0"/>
              <a:pPr/>
              <a:t>06.06.2012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2517-FA6C-442D-818E-9CEA131D95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0A4C9-BD3C-4CE9-A68B-FE45C4354DD0}" type="datetimeFigureOut">
              <a:rPr lang="ru-RU" smtClean="0"/>
              <a:pPr/>
              <a:t>06.06.2012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2517-FA6C-442D-818E-9CEA131D95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0A4C9-BD3C-4CE9-A68B-FE45C4354DD0}" type="datetimeFigureOut">
              <a:rPr lang="ru-RU" smtClean="0"/>
              <a:pPr/>
              <a:t>06.06.2012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2517-FA6C-442D-818E-9CEA131D95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0A4C9-BD3C-4CE9-A68B-FE45C4354DD0}" type="datetimeFigureOut">
              <a:rPr lang="ru-RU" smtClean="0"/>
              <a:pPr/>
              <a:t>06.06.2012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2517-FA6C-442D-818E-9CEA131D95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0A4C9-BD3C-4CE9-A68B-FE45C4354DD0}" type="datetimeFigureOut">
              <a:rPr lang="ru-RU" smtClean="0"/>
              <a:pPr/>
              <a:t>06.06.2012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2517-FA6C-442D-818E-9CEA131D95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0A4C9-BD3C-4CE9-A68B-FE45C4354DD0}" type="datetimeFigureOut">
              <a:rPr lang="ru-RU" smtClean="0"/>
              <a:pPr/>
              <a:t>06.06.2012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2517-FA6C-442D-818E-9CEA131D95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0A4C9-BD3C-4CE9-A68B-FE45C4354DD0}" type="datetimeFigureOut">
              <a:rPr lang="ru-RU" smtClean="0"/>
              <a:pPr/>
              <a:t>06.06.2012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2517-FA6C-442D-818E-9CEA131D95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0A4C9-BD3C-4CE9-A68B-FE45C4354DD0}" type="datetimeFigureOut">
              <a:rPr lang="ru-RU" smtClean="0"/>
              <a:pPr/>
              <a:t>06.06.2012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2517-FA6C-442D-818E-9CEA131D95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0A4C9-BD3C-4CE9-A68B-FE45C4354DD0}" type="datetimeFigureOut">
              <a:rPr lang="ru-RU" smtClean="0"/>
              <a:pPr/>
              <a:t>06.06.2012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2517-FA6C-442D-818E-9CEA131D95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0A4C9-BD3C-4CE9-A68B-FE45C4354DD0}" type="datetimeFigureOut">
              <a:rPr lang="ru-RU" smtClean="0"/>
              <a:pPr/>
              <a:t>06.06.2012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2517-FA6C-442D-818E-9CEA131D95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840A4C9-BD3C-4CE9-A68B-FE45C4354DD0}" type="datetimeFigureOut">
              <a:rPr lang="ru-RU" smtClean="0"/>
              <a:pPr/>
              <a:t>06.06.2012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1D72517-FA6C-442D-818E-9CEA131D95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26086"/>
            <a:ext cx="9144000" cy="718408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56992"/>
            <a:ext cx="8539351" cy="3384376"/>
          </a:xfrm>
        </p:spPr>
        <p:txBody>
          <a:bodyPr/>
          <a:lstStyle/>
          <a:p>
            <a:pPr marL="0" indent="0">
              <a:buNone/>
            </a:pPr>
            <a:r>
              <a:rPr lang="ru-RU" sz="9600" dirty="0" smtClean="0">
                <a:solidFill>
                  <a:srgbClr val="990099"/>
                </a:solidFill>
                <a:effectLst>
                  <a:reflection blurRad="6350" stA="55000" endA="50" endPos="85000" dist="29997" dir="5400000" sy="-100000" algn="bl" rotWithShape="0"/>
                </a:effectLst>
              </a:rPr>
              <a:t>Крик души</a:t>
            </a:r>
            <a:endParaRPr lang="ru-RU" sz="9600" dirty="0">
              <a:solidFill>
                <a:srgbClr val="990099"/>
              </a:solidFill>
              <a:effectLst>
                <a:reflection blurRad="6350" stA="55000" endA="50" endPos="85000" dist="2999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3577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9749"/>
            <a:ext cx="9144000" cy="6845829"/>
          </a:xfrm>
        </p:spPr>
      </p:pic>
      <p:sp>
        <p:nvSpPr>
          <p:cNvPr id="5" name="Прямоугольник 4"/>
          <p:cNvSpPr/>
          <p:nvPr/>
        </p:nvSpPr>
        <p:spPr>
          <a:xfrm>
            <a:off x="336644" y="1254695"/>
            <a:ext cx="8792819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>
                <a:solidFill>
                  <a:srgbClr val="FFFF00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СЧАСТЬЕ,  ГДЕ ЖЕ ТЫ?</a:t>
            </a:r>
            <a:endParaRPr lang="ru-RU" sz="9600" dirty="0">
              <a:solidFill>
                <a:srgbClr val="FFFF00"/>
              </a:solidFill>
              <a:effectLst>
                <a:reflection blurRad="6350" stA="55000" endA="50" endPos="85000" dist="60007" dir="5400000" sy="-100000" algn="bl" rotWithShape="0"/>
              </a:effectLst>
            </a:endParaRPr>
          </a:p>
          <a:p>
            <a:r>
              <a:rPr lang="ru-RU" sz="4400" dirty="0">
                <a:solidFill>
                  <a:srgbClr val="FFFF00"/>
                </a:solidFill>
              </a:rPr>
              <a:t>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47972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Где же ты, счастье моё, отзовись?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В каком заблудилось краю,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Может томишься ты в клетке златой,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Иль ты лишь в небесном раю?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 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Услышь крик отчаянья, зов и мольбу,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Сжалься над бедной душой,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Приди и наполни мой дом теплотой,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Чтоб в нём воцарился покой.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57463" y="1794888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Что нужно для счастья? Себя я спрошу.</a:t>
            </a:r>
          </a:p>
          <a:p>
            <a:r>
              <a:rPr lang="ru-RU" dirty="0">
                <a:solidFill>
                  <a:srgbClr val="FFFF00"/>
                </a:solidFill>
              </a:rPr>
              <a:t>Что для души моей необходимо?</a:t>
            </a:r>
          </a:p>
          <a:p>
            <a:r>
              <a:rPr lang="ru-RU" dirty="0">
                <a:solidFill>
                  <a:srgbClr val="FFFF00"/>
                </a:solidFill>
              </a:rPr>
              <a:t>Встречать ли восход, созерцать ли луну,</a:t>
            </a:r>
          </a:p>
          <a:p>
            <a:r>
              <a:rPr lang="ru-RU" dirty="0">
                <a:solidFill>
                  <a:srgbClr val="FFFF00"/>
                </a:solidFill>
              </a:rPr>
              <a:t>Или быть всегда рядом с родным и любимым.</a:t>
            </a:r>
          </a:p>
          <a:p>
            <a:r>
              <a:rPr lang="ru-RU" dirty="0">
                <a:solidFill>
                  <a:srgbClr val="FFFF00"/>
                </a:solidFill>
              </a:rPr>
              <a:t> </a:t>
            </a:r>
          </a:p>
          <a:p>
            <a:r>
              <a:rPr lang="ru-RU" dirty="0">
                <a:solidFill>
                  <a:srgbClr val="FFFF00"/>
                </a:solidFill>
              </a:rPr>
              <a:t>А может, для счастья лишь нужно мгновенье,</a:t>
            </a:r>
          </a:p>
          <a:p>
            <a:r>
              <a:rPr lang="ru-RU" dirty="0">
                <a:solidFill>
                  <a:srgbClr val="FFFF00"/>
                </a:solidFill>
              </a:rPr>
              <a:t>Когда твой ребёнок явится на свет,</a:t>
            </a:r>
          </a:p>
          <a:p>
            <a:r>
              <a:rPr lang="ru-RU" dirty="0">
                <a:solidFill>
                  <a:srgbClr val="FFFF00"/>
                </a:solidFill>
              </a:rPr>
              <a:t>Или в здравии видеть родителей вместе,</a:t>
            </a:r>
          </a:p>
          <a:p>
            <a:r>
              <a:rPr lang="ru-RU" dirty="0">
                <a:solidFill>
                  <a:srgbClr val="FFFF00"/>
                </a:solidFill>
              </a:rPr>
              <a:t>Моля, чтобы длился  подольше их век.</a:t>
            </a:r>
          </a:p>
          <a:p>
            <a:r>
              <a:rPr lang="ru-RU" dirty="0">
                <a:solidFill>
                  <a:srgbClr val="FFFF00"/>
                </a:solidFill>
              </a:rPr>
              <a:t> </a:t>
            </a:r>
          </a:p>
          <a:p>
            <a:r>
              <a:rPr lang="ru-RU" dirty="0">
                <a:solidFill>
                  <a:srgbClr val="FFFF00"/>
                </a:solidFill>
              </a:rPr>
              <a:t>Многое можно перечислять…</a:t>
            </a:r>
          </a:p>
          <a:p>
            <a:r>
              <a:rPr lang="ru-RU" dirty="0">
                <a:solidFill>
                  <a:srgbClr val="FFFF00"/>
                </a:solidFill>
              </a:rPr>
              <a:t>Всё это так, но я знаю одно.</a:t>
            </a:r>
          </a:p>
          <a:p>
            <a:r>
              <a:rPr lang="ru-RU" dirty="0">
                <a:solidFill>
                  <a:srgbClr val="FFFF00"/>
                </a:solidFill>
              </a:rPr>
              <a:t>Счастье – когда тебя любят и ждут,</a:t>
            </a:r>
          </a:p>
          <a:p>
            <a:r>
              <a:rPr lang="ru-RU" dirty="0">
                <a:solidFill>
                  <a:srgbClr val="FFFF00"/>
                </a:solidFill>
              </a:rPr>
              <a:t>И ни за какое богатство на свете</a:t>
            </a:r>
          </a:p>
          <a:p>
            <a:r>
              <a:rPr lang="ru-RU" dirty="0">
                <a:solidFill>
                  <a:srgbClr val="FFFF00"/>
                </a:solidFill>
              </a:rPr>
              <a:t>В жизни тебя не предадут!</a:t>
            </a:r>
          </a:p>
        </p:txBody>
      </p:sp>
    </p:spTree>
    <p:extLst>
      <p:ext uri="{BB962C8B-B14F-4D97-AF65-F5344CB8AC3E}">
        <p14:creationId xmlns:p14="http://schemas.microsoft.com/office/powerpoint/2010/main" xmlns="" val="2937921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-45230"/>
            <a:ext cx="9144000" cy="690323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2413338"/>
            <a:ext cx="6858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cap="all" dirty="0">
                <a:solidFill>
                  <a:srgbClr val="7030A0"/>
                </a:solidFill>
                <a:effectLst>
                  <a:reflection blurRad="12700" stA="28000" endPos="45000" dist="1003" dir="5400000" sy="-100000" algn="bl"/>
                </a:effectLst>
              </a:rPr>
              <a:t>Я ОБВИНЯЕМЫЙ, И ЖЕРТВА, И СУДЬЯ,</a:t>
            </a:r>
            <a:br>
              <a:rPr lang="ru-RU" sz="3200" b="1" i="1" cap="all" dirty="0">
                <a:solidFill>
                  <a:srgbClr val="7030A0"/>
                </a:solidFill>
                <a:effectLst>
                  <a:reflection blurRad="12700" stA="28000" endPos="45000" dist="1003" dir="5400000" sy="-100000" algn="bl"/>
                </a:effectLst>
              </a:rPr>
            </a:br>
            <a:r>
              <a:rPr lang="ru-RU" sz="3200" b="1" i="1" cap="all" dirty="0">
                <a:solidFill>
                  <a:srgbClr val="7030A0"/>
                </a:solidFill>
                <a:effectLst>
                  <a:reflection blurRad="12700" stA="28000" endPos="45000" dist="1003" dir="5400000" sy="-100000" algn="bl"/>
                </a:effectLst>
              </a:rPr>
              <a:t>РЕШАЮЩИЙ ВЕРДИКТ МНЕ ВЫНОСИТЬ себе САМОЙ,</a:t>
            </a:r>
            <a:br>
              <a:rPr lang="ru-RU" sz="3200" b="1" i="1" cap="all" dirty="0">
                <a:solidFill>
                  <a:srgbClr val="7030A0"/>
                </a:solidFill>
                <a:effectLst>
                  <a:reflection blurRad="12700" stA="28000" endPos="45000" dist="1003" dir="5400000" sy="-100000" algn="bl"/>
                </a:effectLst>
              </a:rPr>
            </a:br>
            <a:r>
              <a:rPr lang="ru-RU" sz="3200" b="1" i="1" cap="all" dirty="0">
                <a:solidFill>
                  <a:srgbClr val="7030A0"/>
                </a:solidFill>
                <a:effectLst>
                  <a:reflection blurRad="12700" stA="28000" endPos="45000" dist="1003" dir="5400000" sy="-100000" algn="bl"/>
                </a:effectLst>
              </a:rPr>
              <a:t>«НЕСОСТОЯВШАЯСЯ ЖИЗНЬ» - СТОИТ ВОПРОСОМ ДНЯ</a:t>
            </a:r>
            <a:br>
              <a:rPr lang="ru-RU" sz="3200" b="1" i="1" cap="all" dirty="0">
                <a:solidFill>
                  <a:srgbClr val="7030A0"/>
                </a:solidFill>
                <a:effectLst>
                  <a:reflection blurRad="12700" stA="28000" endPos="45000" dist="1003" dir="5400000" sy="-100000" algn="bl"/>
                </a:effectLst>
              </a:rPr>
            </a:br>
            <a:r>
              <a:rPr lang="ru-RU" sz="3200" b="1" i="1" cap="all" dirty="0">
                <a:solidFill>
                  <a:srgbClr val="7030A0"/>
                </a:solidFill>
                <a:effectLst>
                  <a:reflection blurRad="12700" stA="28000" endPos="45000" dist="1003" dir="5400000" sy="-100000" algn="bl"/>
                </a:effectLst>
              </a:rPr>
              <a:t>И РАЗБИРАТЬСЯ В ДЕЛЕ ТОМ ЛИШЬ МНЕ ОДНОЙ…</a:t>
            </a:r>
            <a:endParaRPr lang="ru-RU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1726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6368"/>
            <a:ext cx="9144001" cy="10027368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240804"/>
            <a:ext cx="4572000" cy="66171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ГОЛОС, ПОСЛАННЫЙ СВЫШЕ</a:t>
            </a:r>
          </a:p>
          <a:p>
            <a:r>
              <a:rPr lang="ru-RU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Моя обыденная жизнь так сера и скучна,</a:t>
            </a:r>
          </a:p>
          <a:p>
            <a:r>
              <a:rPr lang="ru-RU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Затянута туманной пеленою.</a:t>
            </a:r>
          </a:p>
          <a:p>
            <a:r>
              <a:rPr lang="ru-RU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Там нет тебя, лишь образ твой в глазах</a:t>
            </a:r>
          </a:p>
          <a:p>
            <a:r>
              <a:rPr lang="ru-RU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Стоит и день, и ночь передо мною.</a:t>
            </a:r>
          </a:p>
          <a:p>
            <a:r>
              <a:rPr lang="ru-RU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</a:t>
            </a:r>
          </a:p>
          <a:p>
            <a:r>
              <a:rPr lang="ru-RU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Твой мир далёк, покрыт он тайною завесой,</a:t>
            </a:r>
          </a:p>
          <a:p>
            <a:r>
              <a:rPr lang="ru-RU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Меж нами пропасть – вёрсты и года,</a:t>
            </a:r>
          </a:p>
          <a:p>
            <a:r>
              <a:rPr lang="ru-RU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я, слабея от душевной муки, понимаю,</a:t>
            </a:r>
          </a:p>
          <a:p>
            <a:r>
              <a:rPr lang="ru-RU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Что мне тебя не видеть никогда.</a:t>
            </a:r>
          </a:p>
          <a:p>
            <a:r>
              <a:rPr lang="ru-RU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</a:t>
            </a:r>
          </a:p>
          <a:p>
            <a:r>
              <a:rPr lang="ru-RU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 слепнуть мне от глаз твоих лучистых,</a:t>
            </a:r>
          </a:p>
          <a:p>
            <a:r>
              <a:rPr lang="ru-RU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нежность крепких рук не испытать.</a:t>
            </a:r>
          </a:p>
          <a:p>
            <a:r>
              <a:rPr lang="ru-RU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Мерцающей звездой явился ты на небосклоне,</a:t>
            </a:r>
          </a:p>
          <a:p>
            <a:r>
              <a:rPr lang="ru-RU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Кометой улетишь, а мне лишь только ждать…</a:t>
            </a:r>
          </a:p>
          <a:p>
            <a:r>
              <a:rPr lang="ru-RU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</a:t>
            </a:r>
          </a:p>
          <a:p>
            <a:r>
              <a:rPr lang="ru-RU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я зову своё единственное счастье,</a:t>
            </a:r>
          </a:p>
          <a:p>
            <a:r>
              <a:rPr lang="ru-RU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Чтоб до краёв наполнить пустоту,</a:t>
            </a:r>
          </a:p>
          <a:p>
            <a:r>
              <a:rPr lang="ru-RU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И, словно, от игристого вина пьянея,</a:t>
            </a:r>
          </a:p>
          <a:p>
            <a:r>
              <a:rPr lang="ru-RU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Мечте своей в объятья упаду.</a:t>
            </a:r>
          </a:p>
          <a:p>
            <a:r>
              <a:rPr lang="ru-RU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</a:t>
            </a:r>
          </a:p>
          <a:p>
            <a:r>
              <a:rPr lang="ru-RU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Вот слёзы радости рассыпались, как жемчуг,</a:t>
            </a:r>
          </a:p>
          <a:p>
            <a:r>
              <a:rPr lang="ru-RU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Душа раскрылась, словно розовый бутон,</a:t>
            </a:r>
          </a:p>
          <a:p>
            <a:r>
              <a:rPr lang="ru-RU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 </a:t>
            </a:r>
            <a:r>
              <a:rPr lang="ru-RU" sz="1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сумашедших</a:t>
            </a:r>
            <a:r>
              <a:rPr lang="ru-RU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ласк взлетаю в бесконечность…</a:t>
            </a:r>
          </a:p>
          <a:p>
            <a:r>
              <a:rPr lang="ru-RU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Но я проснулась. Боже! Это только сон…</a:t>
            </a:r>
          </a:p>
          <a:p>
            <a:r>
              <a:rPr lang="ru-RU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</a:t>
            </a:r>
          </a:p>
          <a:p>
            <a:r>
              <a:rPr lang="ru-RU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 ты всё далеко, и я одна, как прежде,</a:t>
            </a:r>
          </a:p>
          <a:p>
            <a:r>
              <a:rPr lang="ru-RU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Все мысли только о тебе.</a:t>
            </a:r>
          </a:p>
          <a:p>
            <a:r>
              <a:rPr lang="ru-RU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Мечтаю голос твой услышать я в надежде,</a:t>
            </a:r>
          </a:p>
          <a:p>
            <a:r>
              <a:rPr lang="ru-RU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Что он не зря возник в моей судьбе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232612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5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5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5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5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1531" y="0"/>
            <a:ext cx="9505531" cy="6846641"/>
          </a:xfrm>
        </p:spPr>
      </p:pic>
      <p:sp>
        <p:nvSpPr>
          <p:cNvPr id="5" name="Прямоугольник 4"/>
          <p:cNvSpPr/>
          <p:nvPr/>
        </p:nvSpPr>
        <p:spPr>
          <a:xfrm>
            <a:off x="107504" y="-14943"/>
            <a:ext cx="54006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</a:rPr>
              <a:t>МОЙ МИР ПУСТ.</a:t>
            </a:r>
          </a:p>
          <a:p>
            <a:r>
              <a:rPr lang="ru-RU" sz="1200" b="1" dirty="0">
                <a:solidFill>
                  <a:schemeClr val="bg1"/>
                </a:solidFill>
              </a:rPr>
              <a:t> </a:t>
            </a:r>
          </a:p>
          <a:p>
            <a:r>
              <a:rPr lang="ru-RU" sz="1200" b="1" dirty="0">
                <a:solidFill>
                  <a:schemeClr val="bg1"/>
                </a:solidFill>
              </a:rPr>
              <a:t>Мой мир так пуст, общения он жаждет,</a:t>
            </a:r>
          </a:p>
          <a:p>
            <a:r>
              <a:rPr lang="ru-RU" sz="1200" b="1" dirty="0">
                <a:solidFill>
                  <a:schemeClr val="bg1"/>
                </a:solidFill>
              </a:rPr>
              <a:t>Принять в объятия к себе готов и ангела, и демона, неважно.</a:t>
            </a:r>
          </a:p>
          <a:p>
            <a:r>
              <a:rPr lang="ru-RU" sz="1200" b="1" dirty="0">
                <a:solidFill>
                  <a:schemeClr val="bg1"/>
                </a:solidFill>
              </a:rPr>
              <a:t>Для «палача» лишь места нет. В крови он весь.</a:t>
            </a:r>
          </a:p>
          <a:p>
            <a:r>
              <a:rPr lang="ru-RU" sz="1200" b="1" dirty="0">
                <a:solidFill>
                  <a:schemeClr val="bg1"/>
                </a:solidFill>
              </a:rPr>
              <a:t>О, сколько загубил он бедных душ, уж и не счесть…</a:t>
            </a:r>
          </a:p>
          <a:p>
            <a:r>
              <a:rPr lang="ru-RU" sz="1200" b="1" dirty="0">
                <a:solidFill>
                  <a:schemeClr val="bg1"/>
                </a:solidFill>
              </a:rPr>
              <a:t> </a:t>
            </a:r>
          </a:p>
          <a:p>
            <a:r>
              <a:rPr lang="ru-RU" sz="1200" b="1" dirty="0">
                <a:solidFill>
                  <a:schemeClr val="bg1"/>
                </a:solidFill>
              </a:rPr>
              <a:t>Но кто ж разбудит его дремлющий рассудок,</a:t>
            </a:r>
          </a:p>
          <a:p>
            <a:r>
              <a:rPr lang="ru-RU" sz="1200" b="1" dirty="0">
                <a:solidFill>
                  <a:schemeClr val="bg1"/>
                </a:solidFill>
              </a:rPr>
              <a:t>И кто глаза ему откроет  наконец,</a:t>
            </a:r>
          </a:p>
          <a:p>
            <a:r>
              <a:rPr lang="ru-RU" sz="1200" b="1" dirty="0">
                <a:solidFill>
                  <a:schemeClr val="bg1"/>
                </a:solidFill>
              </a:rPr>
              <a:t>И кто огнём души своей горячей</a:t>
            </a:r>
          </a:p>
          <a:p>
            <a:r>
              <a:rPr lang="ru-RU" sz="1200" b="1" dirty="0">
                <a:solidFill>
                  <a:schemeClr val="bg1"/>
                </a:solidFill>
              </a:rPr>
              <a:t>Расплавит ледяной его свинец.</a:t>
            </a:r>
          </a:p>
          <a:p>
            <a:r>
              <a:rPr lang="ru-RU" sz="1200" b="1" dirty="0">
                <a:solidFill>
                  <a:schemeClr val="bg1"/>
                </a:solidFill>
              </a:rPr>
              <a:t> </a:t>
            </a:r>
          </a:p>
          <a:p>
            <a:r>
              <a:rPr lang="ru-RU" sz="1200" b="1" dirty="0">
                <a:solidFill>
                  <a:schemeClr val="bg1"/>
                </a:solidFill>
              </a:rPr>
              <a:t>Чтоб понял он, заблудший странник,</a:t>
            </a:r>
          </a:p>
          <a:p>
            <a:r>
              <a:rPr lang="ru-RU" sz="1200" b="1" dirty="0">
                <a:solidFill>
                  <a:schemeClr val="bg1"/>
                </a:solidFill>
              </a:rPr>
              <a:t>Небесный суд ему  никак не избежать,</a:t>
            </a:r>
          </a:p>
          <a:p>
            <a:r>
              <a:rPr lang="ru-RU" sz="1200" b="1" dirty="0">
                <a:solidFill>
                  <a:schemeClr val="bg1"/>
                </a:solidFill>
              </a:rPr>
              <a:t>В тот страшный день не сам Господь, а дьявольский избранник</a:t>
            </a:r>
          </a:p>
          <a:p>
            <a:r>
              <a:rPr lang="ru-RU" sz="1200" b="1" dirty="0">
                <a:solidFill>
                  <a:schemeClr val="bg1"/>
                </a:solidFill>
              </a:rPr>
              <a:t>Придёт к вратам его, презренного, встречать.</a:t>
            </a:r>
          </a:p>
          <a:p>
            <a:r>
              <a:rPr lang="ru-RU" sz="1200" b="1" dirty="0">
                <a:solidFill>
                  <a:schemeClr val="bg1"/>
                </a:solidFill>
              </a:rPr>
              <a:t> </a:t>
            </a:r>
          </a:p>
          <a:p>
            <a:r>
              <a:rPr lang="ru-RU" sz="1200" b="1" dirty="0">
                <a:solidFill>
                  <a:schemeClr val="bg1"/>
                </a:solidFill>
              </a:rPr>
              <a:t>И прежде чем отправить в жерло огневое,</a:t>
            </a:r>
          </a:p>
          <a:p>
            <a:r>
              <a:rPr lang="ru-RU" sz="1200" b="1" dirty="0">
                <a:solidFill>
                  <a:schemeClr val="bg1"/>
                </a:solidFill>
              </a:rPr>
              <a:t>На чёрный шлейф, тянувшийся, укажет свысока.</a:t>
            </a:r>
          </a:p>
          <a:p>
            <a:r>
              <a:rPr lang="ru-RU" sz="1200" b="1" dirty="0">
                <a:solidFill>
                  <a:schemeClr val="bg1"/>
                </a:solidFill>
              </a:rPr>
              <a:t>И только тут поймёт коварный, что родное</a:t>
            </a:r>
          </a:p>
          <a:p>
            <a:r>
              <a:rPr lang="ru-RU" sz="1200" b="1" dirty="0">
                <a:solidFill>
                  <a:schemeClr val="bg1"/>
                </a:solidFill>
              </a:rPr>
              <a:t>Он потерял навеки. Навсегда!</a:t>
            </a:r>
          </a:p>
          <a:p>
            <a:r>
              <a:rPr lang="ru-RU" sz="1200" b="1" dirty="0">
                <a:solidFill>
                  <a:schemeClr val="bg1"/>
                </a:solidFill>
              </a:rPr>
              <a:t> </a:t>
            </a:r>
          </a:p>
          <a:p>
            <a:r>
              <a:rPr lang="ru-RU" sz="1200" b="1" dirty="0">
                <a:solidFill>
                  <a:schemeClr val="bg1"/>
                </a:solidFill>
              </a:rPr>
              <a:t>Истошный крик пронзит Божественное Царство…</a:t>
            </a:r>
          </a:p>
          <a:p>
            <a:r>
              <a:rPr lang="ru-RU" sz="1200" b="1" dirty="0">
                <a:solidFill>
                  <a:schemeClr val="bg1"/>
                </a:solidFill>
              </a:rPr>
              <a:t>Что ж, наказание за всё придётся понести.</a:t>
            </a:r>
          </a:p>
          <a:p>
            <a:r>
              <a:rPr lang="ru-RU" sz="1200" b="1" dirty="0">
                <a:solidFill>
                  <a:schemeClr val="bg1"/>
                </a:solidFill>
              </a:rPr>
              <a:t>Как поздно </a:t>
            </a:r>
            <a:r>
              <a:rPr lang="ru-RU" sz="1200" b="1" dirty="0" smtClean="0">
                <a:solidFill>
                  <a:schemeClr val="bg1"/>
                </a:solidFill>
              </a:rPr>
              <a:t>он  </a:t>
            </a:r>
            <a:r>
              <a:rPr lang="ru-RU" sz="1200" b="1" dirty="0">
                <a:solidFill>
                  <a:schemeClr val="bg1"/>
                </a:solidFill>
              </a:rPr>
              <a:t>сознал своё греховное распутство…</a:t>
            </a:r>
          </a:p>
          <a:p>
            <a:r>
              <a:rPr lang="ru-RU" sz="1200" b="1" dirty="0">
                <a:solidFill>
                  <a:schemeClr val="bg1"/>
                </a:solidFill>
              </a:rPr>
              <a:t>Увы! Дороги нет назад. Конец пути!</a:t>
            </a:r>
          </a:p>
          <a:p>
            <a:r>
              <a:rPr lang="ru-RU" sz="1200" b="1" dirty="0">
                <a:solidFill>
                  <a:schemeClr val="bg1"/>
                </a:solidFill>
              </a:rPr>
              <a:t> </a:t>
            </a:r>
          </a:p>
          <a:p>
            <a:r>
              <a:rPr lang="ru-RU" sz="1200" b="1" dirty="0">
                <a:solidFill>
                  <a:schemeClr val="bg1"/>
                </a:solidFill>
              </a:rPr>
              <a:t>Так пусть сейчас, в земном пространстве,</a:t>
            </a:r>
          </a:p>
          <a:p>
            <a:r>
              <a:rPr lang="ru-RU" sz="1200" b="1" dirty="0">
                <a:solidFill>
                  <a:schemeClr val="bg1"/>
                </a:solidFill>
              </a:rPr>
              <a:t>Он сам очистит </a:t>
            </a:r>
            <a:r>
              <a:rPr lang="ru-RU" sz="1200" b="1" dirty="0" smtClean="0">
                <a:solidFill>
                  <a:schemeClr val="bg1"/>
                </a:solidFill>
              </a:rPr>
              <a:t>душу и смоет </a:t>
            </a:r>
            <a:r>
              <a:rPr lang="ru-RU" sz="1200" b="1" dirty="0">
                <a:solidFill>
                  <a:schemeClr val="bg1"/>
                </a:solidFill>
              </a:rPr>
              <a:t>с </a:t>
            </a:r>
            <a:r>
              <a:rPr lang="ru-RU" sz="1200" b="1" dirty="0" smtClean="0">
                <a:solidFill>
                  <a:schemeClr val="bg1"/>
                </a:solidFill>
              </a:rPr>
              <a:t>себя жертвы </a:t>
            </a:r>
            <a:r>
              <a:rPr lang="ru-RU" sz="1200" b="1" dirty="0">
                <a:solidFill>
                  <a:schemeClr val="bg1"/>
                </a:solidFill>
              </a:rPr>
              <a:t>«кровь»…</a:t>
            </a:r>
          </a:p>
          <a:p>
            <a:r>
              <a:rPr lang="ru-RU" sz="1200" b="1" dirty="0">
                <a:solidFill>
                  <a:schemeClr val="bg1"/>
                </a:solidFill>
              </a:rPr>
              <a:t>Сознание моё истерзанную душу просит,</a:t>
            </a:r>
          </a:p>
          <a:p>
            <a:r>
              <a:rPr lang="ru-RU" sz="1200" b="1" dirty="0">
                <a:solidFill>
                  <a:schemeClr val="bg1"/>
                </a:solidFill>
              </a:rPr>
              <a:t>Чтоб та предателя впустила к себе вновь.</a:t>
            </a:r>
          </a:p>
          <a:p>
            <a:r>
              <a:rPr lang="ru-RU" sz="1200" b="1" dirty="0">
                <a:solidFill>
                  <a:schemeClr val="bg1"/>
                </a:solidFill>
              </a:rPr>
              <a:t> </a:t>
            </a:r>
          </a:p>
          <a:p>
            <a:r>
              <a:rPr lang="ru-RU" sz="1200" b="1" dirty="0">
                <a:solidFill>
                  <a:schemeClr val="bg1"/>
                </a:solidFill>
              </a:rPr>
              <a:t>В гармонии сольются, как и прежде,</a:t>
            </a:r>
          </a:p>
          <a:p>
            <a:r>
              <a:rPr lang="ru-RU" sz="1200" b="1" dirty="0">
                <a:solidFill>
                  <a:schemeClr val="bg1"/>
                </a:solidFill>
              </a:rPr>
              <a:t>Два сердца, чтоб стучать им в унисон.</a:t>
            </a:r>
          </a:p>
          <a:p>
            <a:r>
              <a:rPr lang="ru-RU" sz="1200" b="1" dirty="0">
                <a:solidFill>
                  <a:schemeClr val="bg1"/>
                </a:solidFill>
              </a:rPr>
              <a:t>И не посмеет даже лютый ветер их разъединить.</a:t>
            </a:r>
          </a:p>
          <a:p>
            <a:r>
              <a:rPr lang="ru-RU" sz="1200" b="1" dirty="0">
                <a:solidFill>
                  <a:schemeClr val="bg1"/>
                </a:solidFill>
              </a:rPr>
              <a:t>Они  одно – Она и Он!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5851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5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5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5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5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5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5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5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5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5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5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5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5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5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5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5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5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5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5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5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5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5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5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5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5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5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5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5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5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5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5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5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5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5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user\Мои документы\Мои Игры\Мои рисунки\крик1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1"/>
            <a:ext cx="6858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Как хочется сейчас мне крылья обрести, </a:t>
            </a:r>
          </a:p>
          <a:p>
            <a:r>
              <a:rPr lang="ru-RU" sz="2800" b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Чтобы к тебе мне птицей прилететь,</a:t>
            </a:r>
          </a:p>
          <a:p>
            <a:r>
              <a:rPr lang="ru-RU" sz="2800" b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Зажечь огонь в твоей душе погасшей,</a:t>
            </a:r>
          </a:p>
          <a:p>
            <a:r>
              <a:rPr lang="ru-RU" sz="2800" b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Чтоб смог ты, наконец,  прозреть.</a:t>
            </a:r>
          </a:p>
          <a:p>
            <a:r>
              <a:rPr lang="ru-RU" sz="2800" b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 </a:t>
            </a:r>
          </a:p>
          <a:p>
            <a:r>
              <a:rPr lang="ru-RU" sz="2800" b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Что не гордыня, а покорство</a:t>
            </a:r>
          </a:p>
          <a:p>
            <a:r>
              <a:rPr lang="ru-RU" sz="2800" b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От тёмных сил спасут тебя,</a:t>
            </a:r>
          </a:p>
          <a:p>
            <a:r>
              <a:rPr lang="ru-RU" sz="2800" b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Что жертвою для собственного счастья</a:t>
            </a:r>
          </a:p>
          <a:p>
            <a:r>
              <a:rPr lang="ru-RU" sz="2800" b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Кладём мы на алтарь, знай, лишь себя…</a:t>
            </a:r>
            <a:endParaRPr lang="ru-RU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1"/>
            <a:ext cx="6858000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Снова я в раздумьях… Слышишь?!</a:t>
            </a:r>
          </a:p>
          <a:p>
            <a:r>
              <a:rPr lang="ru-RU" sz="24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Кто </a:t>
            </a:r>
            <a:r>
              <a:rPr lang="ru-RU" sz="24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ты, </a:t>
            </a:r>
            <a:r>
              <a:rPr lang="ru-RU" sz="24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</a:t>
            </a:r>
            <a:r>
              <a:rPr lang="ru-RU" sz="24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то </a:t>
            </a:r>
            <a:r>
              <a:rPr lang="ru-RU" sz="24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ты, и почему поселился в моём мире</a:t>
            </a:r>
          </a:p>
          <a:p>
            <a:r>
              <a:rPr lang="ru-RU" sz="24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Для чего? Я не пойму…</a:t>
            </a:r>
          </a:p>
          <a:p>
            <a:r>
              <a:rPr lang="ru-RU" sz="24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Чтоб </a:t>
            </a:r>
            <a:r>
              <a:rPr lang="ru-RU" sz="24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страдать, мне ж так хватает,</a:t>
            </a:r>
          </a:p>
          <a:p>
            <a:r>
              <a:rPr lang="ru-RU" sz="24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И не скоро из руин воспряну я,</a:t>
            </a:r>
          </a:p>
          <a:p>
            <a:r>
              <a:rPr lang="ru-RU" sz="24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Чтоб </a:t>
            </a:r>
            <a:r>
              <a:rPr lang="ru-RU" sz="24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любить? Ну, уж и не знаю,</a:t>
            </a:r>
          </a:p>
          <a:p>
            <a:r>
              <a:rPr lang="ru-RU" sz="24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Сможет это чувство посетить </a:t>
            </a:r>
            <a:r>
              <a:rPr lang="ru-RU" sz="24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тебя</a:t>
            </a:r>
            <a:r>
              <a:rPr lang="ru-RU" sz="24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?</a:t>
            </a:r>
            <a:endParaRPr lang="ru-RU" sz="24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r>
              <a:rPr lang="ru-RU" sz="24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 </a:t>
            </a:r>
          </a:p>
          <a:p>
            <a:r>
              <a:rPr lang="ru-RU" sz="24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Ты ж хитёр, расчётлив и лукав,</a:t>
            </a:r>
          </a:p>
          <a:p>
            <a:r>
              <a:rPr lang="ru-RU" sz="24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Уж прости меня за это откровенье.</a:t>
            </a:r>
          </a:p>
          <a:p>
            <a:r>
              <a:rPr lang="ru-RU" sz="24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Просто я, ещё тебя не повидав,</a:t>
            </a:r>
          </a:p>
          <a:p>
            <a:r>
              <a:rPr lang="ru-RU" sz="24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Поняла твою мораль и самомненье</a:t>
            </a:r>
          </a:p>
          <a:p>
            <a:r>
              <a:rPr lang="ru-RU" sz="24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 </a:t>
            </a:r>
          </a:p>
          <a:p>
            <a:r>
              <a:rPr lang="ru-RU" sz="24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Балом править никому ты не позволишь,</a:t>
            </a:r>
          </a:p>
          <a:p>
            <a:r>
              <a:rPr lang="ru-RU" sz="24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И дистанцию всегда будешь держать,</a:t>
            </a:r>
          </a:p>
          <a:p>
            <a:r>
              <a:rPr lang="ru-RU" sz="24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Чтоб твоё сердечко в плен кому попалось,</a:t>
            </a:r>
          </a:p>
          <a:p>
            <a:r>
              <a:rPr lang="ru-RU" sz="24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Завоевателя такого вряд ли отыскать…</a:t>
            </a:r>
          </a:p>
        </p:txBody>
      </p:sp>
    </p:spTree>
    <p:extLst>
      <p:ext uri="{BB962C8B-B14F-4D97-AF65-F5344CB8AC3E}">
        <p14:creationId xmlns:p14="http://schemas.microsoft.com/office/powerpoint/2010/main" xmlns="" val="1656541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948264"/>
          </a:xfrm>
        </p:spPr>
      </p:pic>
      <p:sp>
        <p:nvSpPr>
          <p:cNvPr id="5" name="Прямоугольник 4"/>
          <p:cNvSpPr/>
          <p:nvPr/>
        </p:nvSpPr>
        <p:spPr>
          <a:xfrm>
            <a:off x="19878" y="0"/>
            <a:ext cx="4572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Образ мой, безликий и далёкий,</a:t>
            </a:r>
          </a:p>
          <a:p>
            <a:r>
              <a:rPr lang="ru-RU" dirty="0">
                <a:solidFill>
                  <a:srgbClr val="FFFF00"/>
                </a:solidFill>
              </a:rPr>
              <a:t>Я по-прежнему к тебе стремлюсь,</a:t>
            </a:r>
          </a:p>
          <a:p>
            <a:r>
              <a:rPr lang="ru-RU" dirty="0">
                <a:solidFill>
                  <a:srgbClr val="FFFF00"/>
                </a:solidFill>
              </a:rPr>
              <a:t>Всё перевернул в моей ты жизни</a:t>
            </a:r>
          </a:p>
          <a:p>
            <a:r>
              <a:rPr lang="ru-RU" dirty="0">
                <a:solidFill>
                  <a:srgbClr val="FFFF00"/>
                </a:solidFill>
              </a:rPr>
              <a:t>И одну оставил. Ну, и пусть!</a:t>
            </a:r>
          </a:p>
          <a:p>
            <a:r>
              <a:rPr lang="ru-RU" dirty="0">
                <a:solidFill>
                  <a:srgbClr val="FFFF00"/>
                </a:solidFill>
              </a:rPr>
              <a:t> </a:t>
            </a:r>
          </a:p>
          <a:p>
            <a:r>
              <a:rPr lang="ru-RU" dirty="0">
                <a:solidFill>
                  <a:srgbClr val="FFFF00"/>
                </a:solidFill>
              </a:rPr>
              <a:t>Ты боишься потерять свободу?</a:t>
            </a:r>
          </a:p>
          <a:p>
            <a:r>
              <a:rPr lang="ru-RU" dirty="0">
                <a:solidFill>
                  <a:srgbClr val="FFFF00"/>
                </a:solidFill>
              </a:rPr>
              <a:t>Что ж, живи и наслаждайся ей,</a:t>
            </a:r>
          </a:p>
          <a:p>
            <a:r>
              <a:rPr lang="ru-RU" dirty="0">
                <a:solidFill>
                  <a:srgbClr val="FFFF00"/>
                </a:solidFill>
              </a:rPr>
              <a:t>Ложь попутчицей лишь не бери в дорогу,</a:t>
            </a:r>
          </a:p>
          <a:p>
            <a:r>
              <a:rPr lang="ru-RU" dirty="0">
                <a:solidFill>
                  <a:srgbClr val="FFFF00"/>
                </a:solidFill>
              </a:rPr>
              <a:t>Знай, что она враг судьбы твоей.</a:t>
            </a:r>
          </a:p>
          <a:p>
            <a:r>
              <a:rPr lang="ru-RU" dirty="0">
                <a:solidFill>
                  <a:srgbClr val="FFFF00"/>
                </a:solidFill>
              </a:rPr>
              <a:t> </a:t>
            </a:r>
          </a:p>
          <a:p>
            <a:r>
              <a:rPr lang="ru-RU" dirty="0">
                <a:solidFill>
                  <a:srgbClr val="FFFF00"/>
                </a:solidFill>
              </a:rPr>
              <a:t>Ну, а я ? Да, что со мною станет?!</a:t>
            </a:r>
          </a:p>
          <a:p>
            <a:r>
              <a:rPr lang="ru-RU" dirty="0">
                <a:solidFill>
                  <a:srgbClr val="FFFF00"/>
                </a:solidFill>
              </a:rPr>
              <a:t>Монотонно потекут мои года,</a:t>
            </a:r>
          </a:p>
          <a:p>
            <a:r>
              <a:rPr lang="ru-RU" dirty="0">
                <a:solidFill>
                  <a:srgbClr val="FFFF00"/>
                </a:solidFill>
              </a:rPr>
              <a:t>Жаль, что больше не испытать мне радость,</a:t>
            </a:r>
          </a:p>
          <a:p>
            <a:r>
              <a:rPr lang="ru-RU" dirty="0">
                <a:solidFill>
                  <a:srgbClr val="FFFF00"/>
                </a:solidFill>
              </a:rPr>
              <a:t>И нотки голоса знакомого 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rgbClr val="FFFF00"/>
                </a:solidFill>
              </a:rPr>
              <a:t>У</a:t>
            </a:r>
            <a:r>
              <a:rPr lang="ru-RU" dirty="0" smtClean="0">
                <a:solidFill>
                  <a:srgbClr val="FFFF00"/>
                </a:solidFill>
              </a:rPr>
              <a:t>ж </a:t>
            </a:r>
            <a:r>
              <a:rPr lang="ru-RU" dirty="0">
                <a:solidFill>
                  <a:srgbClr val="FFFF00"/>
                </a:solidFill>
              </a:rPr>
              <a:t>мне не слышать никогда.</a:t>
            </a:r>
          </a:p>
          <a:p>
            <a:r>
              <a:rPr lang="ru-RU" dirty="0">
                <a:solidFill>
                  <a:srgbClr val="FFFF00"/>
                </a:solidFill>
              </a:rPr>
              <a:t> </a:t>
            </a:r>
          </a:p>
          <a:p>
            <a:r>
              <a:rPr lang="ru-RU" dirty="0">
                <a:solidFill>
                  <a:srgbClr val="FFFF00"/>
                </a:solidFill>
              </a:rPr>
              <a:t>Навсегда мы потеряли путь друг к другу,</a:t>
            </a:r>
          </a:p>
          <a:p>
            <a:r>
              <a:rPr lang="ru-RU" dirty="0">
                <a:solidFill>
                  <a:srgbClr val="FFFF00"/>
                </a:solidFill>
              </a:rPr>
              <a:t>Сгорели в жарком пламени страстей.</a:t>
            </a:r>
          </a:p>
          <a:p>
            <a:r>
              <a:rPr lang="ru-RU" dirty="0">
                <a:solidFill>
                  <a:srgbClr val="FFFF00"/>
                </a:solidFill>
              </a:rPr>
              <a:t>И только день и ночь шепчу твоё я имя,</a:t>
            </a:r>
          </a:p>
          <a:p>
            <a:r>
              <a:rPr lang="ru-RU" dirty="0">
                <a:solidFill>
                  <a:srgbClr val="FFFF00"/>
                </a:solidFill>
              </a:rPr>
              <a:t> И Господа благодарю за то, что подарил тебя душе моей…</a:t>
            </a:r>
          </a:p>
        </p:txBody>
      </p:sp>
    </p:spTree>
    <p:extLst>
      <p:ext uri="{BB962C8B-B14F-4D97-AF65-F5344CB8AC3E}">
        <p14:creationId xmlns:p14="http://schemas.microsoft.com/office/powerpoint/2010/main" xmlns="" val="3906687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5050" y="0"/>
            <a:ext cx="9219050" cy="6858000"/>
          </a:xfrm>
        </p:spPr>
      </p:pic>
      <p:sp>
        <p:nvSpPr>
          <p:cNvPr id="8" name="Прямоугольник 7"/>
          <p:cNvSpPr/>
          <p:nvPr/>
        </p:nvSpPr>
        <p:spPr>
          <a:xfrm>
            <a:off x="4572000" y="0"/>
            <a:ext cx="4572000" cy="674030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1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 мучительном я снова ожидании. </a:t>
            </a:r>
          </a:p>
          <a:p>
            <a:r>
              <a:rPr lang="ru-RU" sz="1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Тебя всё жду и день, и ночь.</a:t>
            </a:r>
          </a:p>
          <a:p>
            <a:r>
              <a:rPr lang="ru-RU" sz="1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Но ты молчишь, боясь, наверное признанья, </a:t>
            </a:r>
          </a:p>
          <a:p>
            <a:r>
              <a:rPr lang="ru-RU" sz="1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Что нет желания мне в трудный час помочь.</a:t>
            </a:r>
          </a:p>
          <a:p>
            <a:r>
              <a:rPr lang="ru-RU" sz="1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 </a:t>
            </a:r>
          </a:p>
          <a:p>
            <a:r>
              <a:rPr lang="ru-RU" sz="1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Ну, что ж, как Евдокимов говорил: «Судьба!» -</a:t>
            </a:r>
          </a:p>
          <a:p>
            <a:r>
              <a:rPr lang="ru-RU" sz="1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С ней на дуэль опасно выходить,</a:t>
            </a:r>
          </a:p>
          <a:p>
            <a:r>
              <a:rPr lang="ru-RU" sz="1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Знать выбрана моя тропа не та.</a:t>
            </a:r>
          </a:p>
          <a:p>
            <a:r>
              <a:rPr lang="ru-RU" sz="1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Тупик. Путь верно надо изменить</a:t>
            </a:r>
          </a:p>
          <a:p>
            <a:r>
              <a:rPr lang="ru-RU" sz="1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 </a:t>
            </a:r>
          </a:p>
          <a:p>
            <a:r>
              <a:rPr lang="ru-RU" sz="1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Но где же стрелочник, что мне укажет след,</a:t>
            </a:r>
          </a:p>
          <a:p>
            <a:r>
              <a:rPr lang="ru-RU" sz="1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 луч, хотя б мерцающий, пошлёт в густую темноту?</a:t>
            </a:r>
          </a:p>
          <a:p>
            <a:r>
              <a:rPr lang="ru-RU" sz="1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Но, что со мной? Да просто сил уж нет,</a:t>
            </a:r>
          </a:p>
          <a:p>
            <a:r>
              <a:rPr lang="ru-RU" sz="1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Плутать по лабиринту больше не могу.</a:t>
            </a:r>
          </a:p>
          <a:p>
            <a:r>
              <a:rPr lang="ru-RU" sz="1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 </a:t>
            </a:r>
          </a:p>
          <a:p>
            <a:r>
              <a:rPr lang="ru-RU" sz="1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И, видно, мне придётся вновь опять страдать,</a:t>
            </a:r>
          </a:p>
          <a:p>
            <a:r>
              <a:rPr lang="ru-RU" sz="1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Тонуть в солёном море горьких слёз,</a:t>
            </a:r>
          </a:p>
          <a:p>
            <a:r>
              <a:rPr lang="ru-RU" sz="1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Терпением себя неистово пытать,</a:t>
            </a:r>
          </a:p>
          <a:p>
            <a:r>
              <a:rPr lang="ru-RU" sz="1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 лишь мечтать о мире сладких грёз…</a:t>
            </a:r>
          </a:p>
        </p:txBody>
      </p:sp>
    </p:spTree>
    <p:extLst>
      <p:ext uri="{BB962C8B-B14F-4D97-AF65-F5344CB8AC3E}">
        <p14:creationId xmlns:p14="http://schemas.microsoft.com/office/powerpoint/2010/main" xmlns="" val="3051228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819472"/>
            <a:ext cx="9144000" cy="8424936"/>
          </a:xfrm>
        </p:spPr>
      </p:pic>
      <p:sp>
        <p:nvSpPr>
          <p:cNvPr id="5" name="Прямоугольник 4"/>
          <p:cNvSpPr/>
          <p:nvPr/>
        </p:nvSpPr>
        <p:spPr>
          <a:xfrm>
            <a:off x="-7167" y="188640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О, как жалею, что позволила себе я слабость</a:t>
            </a:r>
          </a:p>
          <a:p>
            <a:r>
              <a:rPr lang="ru-RU" sz="4400" dirty="0">
                <a:solidFill>
                  <a:schemeClr val="bg1"/>
                </a:solidFill>
              </a:rPr>
              <a:t>Впустить в покои чужеземца.</a:t>
            </a:r>
          </a:p>
          <a:p>
            <a:r>
              <a:rPr lang="ru-RU" sz="4400" dirty="0">
                <a:solidFill>
                  <a:schemeClr val="bg1"/>
                </a:solidFill>
              </a:rPr>
              <a:t>Ну, как же я посмела, как смогла?</a:t>
            </a:r>
          </a:p>
          <a:p>
            <a:r>
              <a:rPr lang="ru-RU" sz="4400" dirty="0">
                <a:solidFill>
                  <a:schemeClr val="bg1"/>
                </a:solidFill>
              </a:rPr>
              <a:t>Свою гордыню мне хотелось позабавить,</a:t>
            </a:r>
          </a:p>
          <a:p>
            <a:r>
              <a:rPr lang="ru-RU" sz="4400" dirty="0">
                <a:solidFill>
                  <a:schemeClr val="bg1"/>
                </a:solidFill>
              </a:rPr>
              <a:t>Унять обиду, и сжечь всё прошлое дотла…</a:t>
            </a:r>
          </a:p>
        </p:txBody>
      </p:sp>
    </p:spTree>
    <p:extLst>
      <p:ext uri="{BB962C8B-B14F-4D97-AF65-F5344CB8AC3E}">
        <p14:creationId xmlns:p14="http://schemas.microsoft.com/office/powerpoint/2010/main" xmlns="" val="4216707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9154885" cy="7029401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1628800"/>
            <a:ext cx="486003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Говорят, надежда последней умирает.</a:t>
            </a:r>
          </a:p>
          <a:p>
            <a:r>
              <a:rPr lang="ru-RU" dirty="0">
                <a:solidFill>
                  <a:schemeClr val="bg1"/>
                </a:solidFill>
              </a:rPr>
              <a:t>Всё это бред, ведь я живу, её уж нет.</a:t>
            </a:r>
          </a:p>
          <a:p>
            <a:r>
              <a:rPr lang="ru-RU" dirty="0">
                <a:solidFill>
                  <a:schemeClr val="bg1"/>
                </a:solidFill>
              </a:rPr>
              <a:t>Пред пустотой душа от страха замирает,</a:t>
            </a:r>
          </a:p>
          <a:p>
            <a:r>
              <a:rPr lang="ru-RU" dirty="0">
                <a:solidFill>
                  <a:schemeClr val="bg1"/>
                </a:solidFill>
              </a:rPr>
              <a:t>В глазах мираж и счастья утерян след.</a:t>
            </a:r>
          </a:p>
          <a:p>
            <a:r>
              <a:rPr lang="ru-RU" dirty="0">
                <a:solidFill>
                  <a:schemeClr val="bg1"/>
                </a:solidFill>
              </a:rPr>
              <a:t> </a:t>
            </a:r>
          </a:p>
          <a:p>
            <a:r>
              <a:rPr lang="ru-RU" dirty="0">
                <a:solidFill>
                  <a:schemeClr val="bg1"/>
                </a:solidFill>
              </a:rPr>
              <a:t>И чувства, как клинок, от боя притупились,</a:t>
            </a:r>
          </a:p>
          <a:p>
            <a:r>
              <a:rPr lang="ru-RU" dirty="0">
                <a:solidFill>
                  <a:schemeClr val="bg1"/>
                </a:solidFill>
              </a:rPr>
              <a:t>Топчусь на месте,</a:t>
            </a:r>
          </a:p>
          <a:p>
            <a:r>
              <a:rPr lang="ru-RU" dirty="0">
                <a:solidFill>
                  <a:schemeClr val="bg1"/>
                </a:solidFill>
              </a:rPr>
              <a:t> Желанье двигаться вперёд меня покинуло давно.</a:t>
            </a:r>
          </a:p>
          <a:p>
            <a:r>
              <a:rPr lang="ru-RU" dirty="0">
                <a:solidFill>
                  <a:schemeClr val="bg1"/>
                </a:solidFill>
              </a:rPr>
              <a:t>И, кажется, все силы зла сейчас объединились,</a:t>
            </a:r>
          </a:p>
          <a:p>
            <a:r>
              <a:rPr lang="ru-RU" dirty="0">
                <a:solidFill>
                  <a:schemeClr val="bg1"/>
                </a:solidFill>
              </a:rPr>
              <a:t>Меня сломить, поставить на колени. Им всё одно..</a:t>
            </a:r>
          </a:p>
          <a:p>
            <a:r>
              <a:rPr lang="ru-RU" dirty="0">
                <a:solidFill>
                  <a:schemeClr val="bg1"/>
                </a:solidFill>
              </a:rPr>
              <a:t> </a:t>
            </a:r>
          </a:p>
          <a:p>
            <a:r>
              <a:rPr lang="ru-RU" dirty="0">
                <a:solidFill>
                  <a:schemeClr val="bg1"/>
                </a:solidFill>
              </a:rPr>
              <a:t>Им лишь бы видеть моё мутное сознанье,</a:t>
            </a:r>
          </a:p>
          <a:p>
            <a:r>
              <a:rPr lang="ru-RU" dirty="0">
                <a:solidFill>
                  <a:schemeClr val="bg1"/>
                </a:solidFill>
              </a:rPr>
              <a:t>И наслаждаться слабостью моей и слепотой.</a:t>
            </a:r>
          </a:p>
          <a:p>
            <a:r>
              <a:rPr lang="ru-RU" dirty="0">
                <a:solidFill>
                  <a:schemeClr val="bg1"/>
                </a:solidFill>
              </a:rPr>
              <a:t>А я прошу прощения у Бога, прозревая,</a:t>
            </a:r>
          </a:p>
          <a:p>
            <a:r>
              <a:rPr lang="ru-RU" dirty="0">
                <a:solidFill>
                  <a:schemeClr val="bg1"/>
                </a:solidFill>
              </a:rPr>
              <a:t>Знать, видно заслужила жизни я такой…</a:t>
            </a:r>
          </a:p>
        </p:txBody>
      </p:sp>
    </p:spTree>
    <p:extLst>
      <p:ext uri="{BB962C8B-B14F-4D97-AF65-F5344CB8AC3E}">
        <p14:creationId xmlns:p14="http://schemas.microsoft.com/office/powerpoint/2010/main" xmlns="" val="1658579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user\Мои документы\Мои Игры\Мои рисунки\крик0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0"/>
            <a:ext cx="9144000" cy="692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86000" y="620"/>
            <a:ext cx="6858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Мир прекрасен, когда гармония во всём,</a:t>
            </a:r>
          </a:p>
          <a:p>
            <a:pPr algn="ctr"/>
            <a:r>
              <a:rPr lang="ru-RU" sz="24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Когда слова и наши чувства неделимы,</a:t>
            </a:r>
          </a:p>
          <a:p>
            <a:pPr algn="ctr"/>
            <a:r>
              <a:rPr lang="ru-RU" sz="24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И </a:t>
            </a:r>
            <a:r>
              <a:rPr lang="ru-RU" sz="24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сорвана с души чернейшая вуаль</a:t>
            </a:r>
            <a:r>
              <a:rPr lang="ru-RU" sz="24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,</a:t>
            </a:r>
          </a:p>
          <a:p>
            <a:pPr algn="ctr"/>
            <a:r>
              <a:rPr lang="ru-RU" sz="24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И уносящие в полёт мечты осуществимы</a:t>
            </a:r>
            <a:r>
              <a:rPr lang="ru-RU" sz="24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.</a:t>
            </a:r>
            <a:endParaRPr lang="ru-RU" sz="24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  <a:p>
            <a:pPr algn="ctr"/>
            <a:r>
              <a:rPr lang="ru-RU" sz="24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Когда ты ждёшь </a:t>
            </a:r>
            <a:r>
              <a:rPr lang="ru-RU" sz="2400" b="1" i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последущего</a:t>
            </a:r>
            <a:r>
              <a:rPr lang="ru-RU" sz="24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 дня,</a:t>
            </a:r>
          </a:p>
          <a:p>
            <a:pPr algn="ctr"/>
            <a:r>
              <a:rPr lang="ru-RU" sz="24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С благоговением прошедший вспоминая,</a:t>
            </a:r>
          </a:p>
          <a:p>
            <a:pPr algn="ctr"/>
            <a:r>
              <a:rPr lang="ru-RU" sz="24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Когда ты слышишь робкое: «Люблю тебя!»,</a:t>
            </a:r>
          </a:p>
          <a:p>
            <a:pPr algn="ctr"/>
            <a:r>
              <a:rPr lang="ru-RU" sz="24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Всё это, как великий Божий дар воспринимая</a:t>
            </a:r>
            <a:r>
              <a:rPr lang="ru-RU" sz="24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.</a:t>
            </a:r>
            <a:endParaRPr lang="ru-RU" sz="24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  <a:p>
            <a:pPr algn="ctr"/>
            <a:r>
              <a:rPr lang="ru-RU" sz="24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Но видно не найти во всей Вселенной</a:t>
            </a:r>
          </a:p>
          <a:p>
            <a:pPr algn="ctr"/>
            <a:r>
              <a:rPr lang="ru-RU" sz="24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Два сердца, преданных навек.</a:t>
            </a:r>
          </a:p>
          <a:p>
            <a:pPr algn="ctr"/>
            <a:r>
              <a:rPr lang="ru-RU" sz="24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Жестоки, лживы и циничны…</a:t>
            </a:r>
          </a:p>
          <a:p>
            <a:pPr algn="ctr"/>
            <a:r>
              <a:rPr lang="ru-RU" sz="24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Ведь существа те – Человек.</a:t>
            </a:r>
          </a:p>
        </p:txBody>
      </p:sp>
    </p:spTree>
    <p:extLst>
      <p:ext uri="{BB962C8B-B14F-4D97-AF65-F5344CB8AC3E}">
        <p14:creationId xmlns:p14="http://schemas.microsoft.com/office/powerpoint/2010/main" xmlns="" val="3735517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er\Мои документы\Мои Игры\Мои рисунки\ангелочек1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3105835"/>
            <a:ext cx="9144000" cy="1077218"/>
          </a:xfrm>
          <a:prstGeom prst="rect">
            <a:avLst/>
          </a:prstGeom>
        </p:spPr>
        <p:txBody>
          <a:bodyPr wrap="square">
            <a:prstTxWarp prst="textChevron">
              <a:avLst/>
            </a:prstTxWarp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ru-RU" sz="32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  <a:reflection blurRad="6350" stA="55000" endA="50" endPos="85000" dist="60007" dir="5400000" sy="-100000" algn="bl" rotWithShape="0"/>
                </a:effectLst>
              </a:rPr>
              <a:t>ПОСВЯШАЕТСЯ ВСЕМ </a:t>
            </a:r>
            <a:r>
              <a:rPr lang="ru-RU" sz="32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  <a:reflection blurRad="6350" stA="55000" endA="50" endPos="85000" dist="60007" dir="5400000" sy="-100000" algn="bl" rotWithShape="0"/>
                </a:effectLst>
              </a:rPr>
              <a:t>ЖЕНЩИНАМ </a:t>
            </a:r>
            <a:r>
              <a:rPr lang="ru-RU" sz="32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  <a:reflection blurRad="6350" stA="55000" endA="50" endPos="85000" dist="60007" dir="5400000" sy="-100000" algn="bl" rotWithShape="0"/>
                </a:effectLst>
              </a:rPr>
              <a:t>имеющим трепетную душу</a:t>
            </a:r>
          </a:p>
        </p:txBody>
      </p:sp>
    </p:spTree>
    <p:extLst>
      <p:ext uri="{BB962C8B-B14F-4D97-AF65-F5344CB8AC3E}">
        <p14:creationId xmlns:p14="http://schemas.microsoft.com/office/powerpoint/2010/main" xmlns="" val="2344982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0528" y="-531440"/>
            <a:ext cx="9324528" cy="10225136"/>
          </a:xfrm>
        </p:spPr>
      </p:pic>
      <p:sp>
        <p:nvSpPr>
          <p:cNvPr id="5" name="Прямоугольник 4"/>
          <p:cNvSpPr/>
          <p:nvPr/>
        </p:nvSpPr>
        <p:spPr>
          <a:xfrm>
            <a:off x="18526" y="15201"/>
            <a:ext cx="4572000" cy="59400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И вот опять настало время</a:t>
            </a:r>
          </a:p>
          <a:p>
            <a:r>
              <a:rPr lang="ru-RU" sz="2000" dirty="0">
                <a:solidFill>
                  <a:schemeClr val="bg1"/>
                </a:solidFill>
              </a:rPr>
              <a:t>Кому-то душу до краёв излить.</a:t>
            </a:r>
          </a:p>
          <a:p>
            <a:r>
              <a:rPr lang="ru-RU" sz="2000" dirty="0">
                <a:solidFill>
                  <a:schemeClr val="bg1"/>
                </a:solidFill>
              </a:rPr>
              <a:t>Надежда, вера и терпенье..</a:t>
            </a:r>
          </a:p>
          <a:p>
            <a:r>
              <a:rPr lang="ru-RU" sz="2000" dirty="0">
                <a:solidFill>
                  <a:schemeClr val="bg1"/>
                </a:solidFill>
              </a:rPr>
              <a:t>А лживый снова вторит: «Ну, добить её! Добить!»</a:t>
            </a:r>
          </a:p>
          <a:p>
            <a:r>
              <a:rPr lang="ru-RU" sz="2000" dirty="0">
                <a:solidFill>
                  <a:schemeClr val="bg1"/>
                </a:solidFill>
              </a:rPr>
              <a:t>О, Боже, Правый, Всемогущий!</a:t>
            </a:r>
          </a:p>
          <a:p>
            <a:r>
              <a:rPr lang="ru-RU" sz="2000" dirty="0">
                <a:solidFill>
                  <a:schemeClr val="bg1"/>
                </a:solidFill>
              </a:rPr>
              <a:t>Как долго мне нести свой крест?</a:t>
            </a:r>
          </a:p>
          <a:p>
            <a:r>
              <a:rPr lang="ru-RU" sz="2000" dirty="0">
                <a:solidFill>
                  <a:schemeClr val="bg1"/>
                </a:solidFill>
              </a:rPr>
              <a:t>Прости! Услышь мой крик зовущий,</a:t>
            </a:r>
          </a:p>
          <a:p>
            <a:r>
              <a:rPr lang="ru-RU" sz="2000" dirty="0">
                <a:solidFill>
                  <a:schemeClr val="bg1"/>
                </a:solidFill>
              </a:rPr>
              <a:t>И дай мне правильный ответ.</a:t>
            </a:r>
          </a:p>
          <a:p>
            <a:r>
              <a:rPr lang="ru-RU" sz="2000" dirty="0">
                <a:solidFill>
                  <a:schemeClr val="bg1"/>
                </a:solidFill>
              </a:rPr>
              <a:t>Как быть, куда идти и что сказать мне?</a:t>
            </a:r>
          </a:p>
          <a:p>
            <a:r>
              <a:rPr lang="ru-RU" sz="2000" dirty="0">
                <a:solidFill>
                  <a:schemeClr val="bg1"/>
                </a:solidFill>
              </a:rPr>
              <a:t>Чтоб не иссяк живительный сосуд стремиться мне куда?</a:t>
            </a:r>
          </a:p>
          <a:p>
            <a:r>
              <a:rPr lang="ru-RU" sz="2000" dirty="0">
                <a:solidFill>
                  <a:schemeClr val="bg1"/>
                </a:solidFill>
              </a:rPr>
              <a:t>Кому ещё мне приклонить колено,</a:t>
            </a:r>
          </a:p>
          <a:p>
            <a:r>
              <a:rPr lang="ru-RU" sz="2000" dirty="0">
                <a:solidFill>
                  <a:schemeClr val="bg1"/>
                </a:solidFill>
              </a:rPr>
              <a:t>Как вынести мне эту боль сполна?</a:t>
            </a:r>
          </a:p>
          <a:p>
            <a:r>
              <a:rPr lang="ru-RU" sz="2000" dirty="0">
                <a:solidFill>
                  <a:schemeClr val="bg1"/>
                </a:solidFill>
              </a:rPr>
              <a:t>Иду и натыкаюсь в стену,</a:t>
            </a:r>
          </a:p>
          <a:p>
            <a:r>
              <a:rPr lang="ru-RU" sz="2000" dirty="0">
                <a:solidFill>
                  <a:schemeClr val="bg1"/>
                </a:solidFill>
              </a:rPr>
              <a:t>Ищу я путь, но лишь она кругом,</a:t>
            </a:r>
          </a:p>
          <a:p>
            <a:r>
              <a:rPr lang="ru-RU" sz="2000" dirty="0">
                <a:solidFill>
                  <a:schemeClr val="bg1"/>
                </a:solidFill>
              </a:rPr>
              <a:t>Непробиваемая крепость</a:t>
            </a:r>
          </a:p>
          <a:p>
            <a:r>
              <a:rPr lang="ru-RU" sz="2000" dirty="0">
                <a:solidFill>
                  <a:schemeClr val="bg1"/>
                </a:solidFill>
              </a:rPr>
              <a:t>Сковала жизнь мою кольцом.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2348880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Я – грешница, страдаю по заслугам.</a:t>
            </a:r>
          </a:p>
          <a:p>
            <a:r>
              <a:rPr lang="ru-RU" sz="1600" dirty="0">
                <a:solidFill>
                  <a:schemeClr val="bg1"/>
                </a:solidFill>
              </a:rPr>
              <a:t>Какую боль я, видно, приносила вам.</a:t>
            </a:r>
          </a:p>
          <a:p>
            <a:r>
              <a:rPr lang="ru-RU" sz="1600" dirty="0">
                <a:solidFill>
                  <a:schemeClr val="bg1"/>
                </a:solidFill>
              </a:rPr>
              <a:t>Простите вы, что воровато я вторгалась</a:t>
            </a:r>
          </a:p>
          <a:p>
            <a:r>
              <a:rPr lang="ru-RU" sz="1600" dirty="0">
                <a:solidFill>
                  <a:schemeClr val="bg1"/>
                </a:solidFill>
              </a:rPr>
              <a:t>В ваш тихий мир, чтоб разрушить всё там.</a:t>
            </a:r>
          </a:p>
          <a:p>
            <a:r>
              <a:rPr lang="ru-RU" sz="1600" dirty="0">
                <a:solidFill>
                  <a:schemeClr val="bg1"/>
                </a:solidFill>
              </a:rPr>
              <a:t>За то, что я презреньем и насмешкой,</a:t>
            </a:r>
          </a:p>
          <a:p>
            <a:r>
              <a:rPr lang="ru-RU" sz="1600" dirty="0">
                <a:solidFill>
                  <a:schemeClr val="bg1"/>
                </a:solidFill>
              </a:rPr>
              <a:t>Надменностью иных сопровождала,</a:t>
            </a:r>
          </a:p>
          <a:p>
            <a:r>
              <a:rPr lang="ru-RU" sz="1600" dirty="0">
                <a:solidFill>
                  <a:schemeClr val="bg1"/>
                </a:solidFill>
              </a:rPr>
              <a:t>Сейчас лишь понимаю точно – </a:t>
            </a:r>
          </a:p>
          <a:p>
            <a:r>
              <a:rPr lang="ru-RU" sz="1600" dirty="0">
                <a:solidFill>
                  <a:schemeClr val="bg1"/>
                </a:solidFill>
              </a:rPr>
              <a:t>Там счастье моё произрастало.</a:t>
            </a:r>
          </a:p>
          <a:p>
            <a:r>
              <a:rPr lang="ru-RU" sz="1600" dirty="0">
                <a:solidFill>
                  <a:schemeClr val="bg1"/>
                </a:solidFill>
              </a:rPr>
              <a:t>Всё на корню сама сгубила.</a:t>
            </a:r>
          </a:p>
          <a:p>
            <a:r>
              <a:rPr lang="ru-RU" sz="1600" dirty="0">
                <a:solidFill>
                  <a:schemeClr val="bg1"/>
                </a:solidFill>
              </a:rPr>
              <a:t>Искала фейерверк желаний, блеск и красоту,</a:t>
            </a:r>
          </a:p>
          <a:p>
            <a:r>
              <a:rPr lang="ru-RU" sz="1600" dirty="0">
                <a:solidFill>
                  <a:schemeClr val="bg1"/>
                </a:solidFill>
              </a:rPr>
              <a:t>А тёплое, родное вдалеке осталось,</a:t>
            </a:r>
          </a:p>
          <a:p>
            <a:r>
              <a:rPr lang="ru-RU" sz="1600" dirty="0">
                <a:solidFill>
                  <a:schemeClr val="bg1"/>
                </a:solidFill>
              </a:rPr>
              <a:t>И я ныряю прямо в пустоту.</a:t>
            </a:r>
          </a:p>
          <a:p>
            <a:r>
              <a:rPr lang="ru-RU" sz="1600" dirty="0">
                <a:solidFill>
                  <a:schemeClr val="bg1"/>
                </a:solidFill>
              </a:rPr>
              <a:t>Туда, где для меня нет слов красивых,</a:t>
            </a:r>
          </a:p>
          <a:p>
            <a:r>
              <a:rPr lang="ru-RU" sz="1600" dirty="0">
                <a:solidFill>
                  <a:schemeClr val="bg1"/>
                </a:solidFill>
              </a:rPr>
              <a:t>Игривых солнечных лучей,</a:t>
            </a:r>
          </a:p>
          <a:p>
            <a:r>
              <a:rPr lang="ru-RU" sz="1600" dirty="0">
                <a:solidFill>
                  <a:schemeClr val="bg1"/>
                </a:solidFill>
              </a:rPr>
              <a:t>А лишь глаза холодные с признаньем –</a:t>
            </a:r>
          </a:p>
          <a:p>
            <a:r>
              <a:rPr lang="ru-RU" sz="1600" dirty="0">
                <a:solidFill>
                  <a:schemeClr val="bg1"/>
                </a:solidFill>
              </a:rPr>
              <a:t>-Ты мне никто! Я – палач судьбы твоей</a:t>
            </a:r>
          </a:p>
        </p:txBody>
      </p:sp>
    </p:spTree>
    <p:extLst>
      <p:ext uri="{BB962C8B-B14F-4D97-AF65-F5344CB8AC3E}">
        <p14:creationId xmlns:p14="http://schemas.microsoft.com/office/powerpoint/2010/main" xmlns="" val="3106840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5898" y="-675456"/>
            <a:ext cx="9499898" cy="7794835"/>
          </a:xfrm>
        </p:spPr>
      </p:pic>
      <p:pic>
        <p:nvPicPr>
          <p:cNvPr id="6" name="Рисунок 5" descr="C:\Documents and Settings\user\Мои документы\Мои Игры\Мои рисунки\крик1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492896"/>
            <a:ext cx="1781175" cy="25812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13252" y="-315416"/>
            <a:ext cx="8964488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/>
          </a:p>
          <a:p>
            <a:endParaRPr lang="ru-RU" sz="1400" dirty="0" smtClean="0"/>
          </a:p>
          <a:p>
            <a:r>
              <a:rPr lang="ru-RU" sz="1400" dirty="0" smtClean="0"/>
              <a:t>ПАМЯТЬ</a:t>
            </a:r>
            <a:endParaRPr lang="ru-RU" sz="1400" dirty="0"/>
          </a:p>
          <a:p>
            <a:r>
              <a:rPr lang="ru-RU" sz="1400" dirty="0"/>
              <a:t>Стояла осень. Ненастный день стремился на закат.</a:t>
            </a:r>
          </a:p>
          <a:p>
            <a:r>
              <a:rPr lang="ru-RU" sz="1400" dirty="0"/>
              <a:t>Шагая с думой о прошедшем, невольно оглянулась я назад.</a:t>
            </a:r>
          </a:p>
          <a:p>
            <a:r>
              <a:rPr lang="ru-RU" sz="1400" dirty="0"/>
              <a:t>Как будто кто-то бессловесно меня позвал. И, Боже мой!</a:t>
            </a:r>
          </a:p>
          <a:p>
            <a:r>
              <a:rPr lang="ru-RU" sz="1400" dirty="0"/>
              <a:t>Глаза собачьи впились в моё сердце, прося: «Возьми меня, пожалуйста с собой</a:t>
            </a:r>
            <a:r>
              <a:rPr lang="ru-RU" sz="1400" dirty="0" smtClean="0"/>
              <a:t>!»</a:t>
            </a:r>
            <a:endParaRPr lang="ru-RU" sz="1400" dirty="0"/>
          </a:p>
          <a:p>
            <a:r>
              <a:rPr lang="ru-RU" sz="1400" dirty="0"/>
              <a:t>«Ты кто такой, где дом твой, где хозяин,</a:t>
            </a:r>
          </a:p>
          <a:p>
            <a:r>
              <a:rPr lang="ru-RU" sz="1400" dirty="0"/>
              <a:t>Как ты попал сюда, скажи, дружок, ты чей?»</a:t>
            </a:r>
          </a:p>
          <a:p>
            <a:r>
              <a:rPr lang="ru-RU" sz="1400" dirty="0"/>
              <a:t>И слёзы потекли из глаз бродяги,</a:t>
            </a:r>
          </a:p>
          <a:p>
            <a:r>
              <a:rPr lang="ru-RU" sz="1400" dirty="0"/>
              <a:t>Мне повествуя о судьбе своей.</a:t>
            </a:r>
          </a:p>
          <a:p>
            <a:r>
              <a:rPr lang="ru-RU" sz="1400" dirty="0"/>
              <a:t> </a:t>
            </a:r>
          </a:p>
          <a:p>
            <a:r>
              <a:rPr lang="ru-RU" sz="1400" dirty="0"/>
              <a:t>Душа моя, почувствовав страданья брошенного пса, затрепетав, в комочек сжалась.</a:t>
            </a:r>
          </a:p>
          <a:p>
            <a:r>
              <a:rPr lang="ru-RU" sz="1400" dirty="0"/>
              <a:t>Ей было больно видеть страх, тоску в глазах, предвидя, чтобы одинокому досталось.</a:t>
            </a:r>
          </a:p>
          <a:p>
            <a:r>
              <a:rPr lang="ru-RU" sz="1400" dirty="0"/>
              <a:t>Скитанья, униженья без конца, холодный дождь, мороз и ветер пробирает кожу…</a:t>
            </a:r>
          </a:p>
          <a:p>
            <a:r>
              <a:rPr lang="ru-RU" sz="1400" dirty="0"/>
              <a:t>Не по себе мне стало. Я ведь человек. Пойдём со мной, бросать тебя в беде уж мне не гоже.</a:t>
            </a:r>
          </a:p>
          <a:p>
            <a:r>
              <a:rPr lang="ru-RU" sz="1400" dirty="0"/>
              <a:t> </a:t>
            </a:r>
          </a:p>
          <a:p>
            <a:r>
              <a:rPr lang="ru-RU" sz="1400" dirty="0"/>
              <a:t>Он другом был для нас, и много лет хранил нам верность – ведь лучшего не может быть,</a:t>
            </a:r>
          </a:p>
          <a:p>
            <a:r>
              <a:rPr lang="ru-RU" sz="1400" dirty="0"/>
              <a:t>Ну, а меня любил своим собачим сердцем так, как человеку и не дано любить.</a:t>
            </a:r>
          </a:p>
          <a:p>
            <a:r>
              <a:rPr lang="ru-RU" sz="1400" dirty="0"/>
              <a:t>Он чувствовал мои страдания всегда, и умным взглядом утешал не раз…</a:t>
            </a:r>
          </a:p>
          <a:p>
            <a:r>
              <a:rPr lang="ru-RU" sz="1400" dirty="0"/>
              <a:t>Но неожиданно собачья смерть пришла, и друга верного взяла у нас.</a:t>
            </a:r>
          </a:p>
          <a:p>
            <a:r>
              <a:rPr lang="ru-RU" sz="1400" dirty="0"/>
              <a:t> </a:t>
            </a:r>
          </a:p>
          <a:p>
            <a:r>
              <a:rPr lang="ru-RU" sz="1400" dirty="0"/>
              <a:t>И в миг один наш шумный двор осиротел, притих,  в душе и сердце пустота.</a:t>
            </a:r>
          </a:p>
          <a:p>
            <a:r>
              <a:rPr lang="ru-RU" sz="1400" dirty="0"/>
              <a:t>Он больше своим лаем не разбудит нас, и в снежном вихре не промчится никогда.</a:t>
            </a:r>
          </a:p>
          <a:p>
            <a:r>
              <a:rPr lang="ru-RU" sz="1400" dirty="0"/>
              <a:t>И не посмотрит своим умным взглядом, просящим: «Погуляй со мной!»</a:t>
            </a:r>
          </a:p>
          <a:p>
            <a:r>
              <a:rPr lang="ru-RU" sz="1400" dirty="0"/>
              <a:t>Ведь друг ушёл от нас нежданно, он в вечности, в его душе покой.</a:t>
            </a:r>
          </a:p>
          <a:p>
            <a:r>
              <a:rPr lang="ru-RU" sz="1400" dirty="0"/>
              <a:t> </a:t>
            </a:r>
          </a:p>
          <a:p>
            <a:r>
              <a:rPr lang="ru-RU" sz="1400" dirty="0"/>
              <a:t>Не надо горевать, у жизни ведь свои законы.</a:t>
            </a:r>
          </a:p>
          <a:p>
            <a:r>
              <a:rPr lang="ru-RU" sz="1400" dirty="0"/>
              <a:t>Никто их не изменит, смерть никто не победит.</a:t>
            </a:r>
          </a:p>
          <a:p>
            <a:r>
              <a:rPr lang="ru-RU" sz="1400" dirty="0"/>
              <a:t>Но есть душа у нас и искреннее сердце,</a:t>
            </a:r>
          </a:p>
          <a:p>
            <a:r>
              <a:rPr lang="ru-RU" sz="1400" dirty="0"/>
              <a:t>Которое при жизни память о собаке сохранит.</a:t>
            </a:r>
          </a:p>
        </p:txBody>
      </p:sp>
    </p:spTree>
    <p:extLst>
      <p:ext uri="{BB962C8B-B14F-4D97-AF65-F5344CB8AC3E}">
        <p14:creationId xmlns:p14="http://schemas.microsoft.com/office/powerpoint/2010/main" xmlns="" val="3148593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7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7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7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7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7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7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7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7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64904" y="76468"/>
            <a:ext cx="13202781" cy="6825546"/>
          </a:xfr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ЖИЗНЬ МОЯ – БРОДЯГА</a:t>
            </a:r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Зима. Мороз. Декабрьская стужа.</a:t>
            </a:r>
          </a:p>
          <a:p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Вуалью чёрной звёздами горя,</a:t>
            </a:r>
          </a:p>
          <a:p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Покрыла ночь-злодейка всю округу,</a:t>
            </a:r>
          </a:p>
          <a:p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И никого при этом не щадя.</a:t>
            </a:r>
          </a:p>
          <a:p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 </a:t>
            </a:r>
          </a:p>
          <a:p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Клубочком на снегу, свернувшись вся дрожала,</a:t>
            </a:r>
          </a:p>
          <a:p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Дворняга. О, Господи, да чья ж она?</a:t>
            </a:r>
          </a:p>
          <a:p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Поднявши мордочку, тихонько в синь ночную взвыла,</a:t>
            </a:r>
          </a:p>
          <a:p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Прося чего-то иль кляня.</a:t>
            </a:r>
          </a:p>
          <a:p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 </a:t>
            </a:r>
          </a:p>
          <a:p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И вдруг глаза бродяги радостно блеснули,</a:t>
            </a:r>
          </a:p>
          <a:p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Почуяв что-то, где-то вдалеке</a:t>
            </a:r>
          </a:p>
          <a:p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Знакомое до боли и родное:</a:t>
            </a:r>
          </a:p>
          <a:p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Он отогреет и не бросит он меня в беде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r>
              <a:rPr lang="ru-RU" dirty="0"/>
              <a:t>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59388" y="610136"/>
            <a:ext cx="4572000" cy="62478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Поднявшись, побрела навстречу ветру,</a:t>
            </a:r>
          </a:p>
          <a:p>
            <a:r>
              <a:rPr lang="ru-RU" sz="1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Вот запах ближе, но сил как прежде уже нет.</a:t>
            </a:r>
          </a:p>
          <a:p>
            <a:r>
              <a:rPr lang="ru-RU" sz="1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И из последнего рванулась, что есть мочи,</a:t>
            </a:r>
          </a:p>
          <a:p>
            <a:r>
              <a:rPr lang="ru-RU" sz="1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Чтоб не потерять в ночи его ей след.</a:t>
            </a:r>
          </a:p>
          <a:p>
            <a:r>
              <a:rPr lang="ru-RU" sz="1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 </a:t>
            </a:r>
          </a:p>
          <a:p>
            <a:r>
              <a:rPr lang="ru-RU" sz="1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Заметили бродягу, пожалели.</a:t>
            </a:r>
          </a:p>
          <a:p>
            <a:r>
              <a:rPr lang="ru-RU" sz="1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«Кусочек хлебушка?». Вот был, его уж нет.</a:t>
            </a:r>
          </a:p>
          <a:p>
            <a:r>
              <a:rPr lang="ru-RU" sz="1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Хвостом виляя, с благодарностью ласкалась</a:t>
            </a:r>
          </a:p>
          <a:p>
            <a:r>
              <a:rPr lang="ru-RU" sz="1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К спасителю от ожидавших её бед.</a:t>
            </a:r>
          </a:p>
          <a:p>
            <a:r>
              <a:rPr lang="ru-RU" sz="1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 </a:t>
            </a:r>
          </a:p>
          <a:p>
            <a:r>
              <a:rPr lang="ru-RU" sz="1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А зря ведь так ликует бедолага,</a:t>
            </a:r>
          </a:p>
          <a:p>
            <a:r>
              <a:rPr lang="ru-RU" sz="1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Попутчик до двери, закрыт ей дальше путь.</a:t>
            </a:r>
          </a:p>
          <a:p>
            <a:r>
              <a:rPr lang="ru-RU" sz="1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Там верный лабрадор ждёт своего хозяина.</a:t>
            </a:r>
          </a:p>
          <a:p>
            <a:r>
              <a:rPr lang="ru-RU" sz="1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Вернись назад, а этот миг забудь.</a:t>
            </a:r>
          </a:p>
          <a:p>
            <a:r>
              <a:rPr lang="ru-RU" sz="1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 </a:t>
            </a:r>
          </a:p>
          <a:p>
            <a:r>
              <a:rPr lang="ru-RU" sz="1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«Забудь! - твердит Морфей – Спеши ко мне скорее!</a:t>
            </a:r>
          </a:p>
          <a:p>
            <a:r>
              <a:rPr lang="ru-RU" sz="1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Не больно будет, крепче лишь свернись»</a:t>
            </a:r>
          </a:p>
          <a:p>
            <a:r>
              <a:rPr lang="ru-RU" sz="1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И вот опять клубочек средь безмолвья,</a:t>
            </a:r>
          </a:p>
          <a:p>
            <a:r>
              <a:rPr lang="ru-RU" sz="1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Но из него ушла, умчалась жизнь.</a:t>
            </a:r>
          </a:p>
          <a:p>
            <a:r>
              <a:rPr lang="ru-RU" sz="1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 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0554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29885"/>
            <a:ext cx="9144000" cy="6890197"/>
          </a:xfrm>
        </p:spPr>
      </p:pic>
      <p:sp>
        <p:nvSpPr>
          <p:cNvPr id="7" name="Прямоугольник 6"/>
          <p:cNvSpPr/>
          <p:nvPr/>
        </p:nvSpPr>
        <p:spPr>
          <a:xfrm>
            <a:off x="739320" y="2708920"/>
            <a:ext cx="731161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0" b="1" i="1" dirty="0">
                <a:solidFill>
                  <a:schemeClr val="bg1"/>
                </a:solidFill>
              </a:rPr>
              <a:t>СВЕТ ВО ТЬМЕ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 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Затухшая струна давно забытой старой лиры,</a:t>
            </a:r>
          </a:p>
          <a:p>
            <a:r>
              <a:rPr lang="ru-RU" dirty="0">
                <a:solidFill>
                  <a:schemeClr val="bg1"/>
                </a:solidFill>
              </a:rPr>
              <a:t>Сокрытая от всех и вся вдруг задрожала, тихо прозвенев,</a:t>
            </a:r>
          </a:p>
          <a:p>
            <a:r>
              <a:rPr lang="ru-RU" dirty="0">
                <a:solidFill>
                  <a:schemeClr val="bg1"/>
                </a:solidFill>
              </a:rPr>
              <a:t>И, вспомнив нежный лейтмотив, с опаской для себя запела,</a:t>
            </a:r>
          </a:p>
          <a:p>
            <a:r>
              <a:rPr lang="ru-RU" dirty="0">
                <a:solidFill>
                  <a:schemeClr val="bg1"/>
                </a:solidFill>
              </a:rPr>
              <a:t>Надеясь неуслышанною быть.</a:t>
            </a:r>
          </a:p>
          <a:p>
            <a:r>
              <a:rPr lang="ru-RU" dirty="0">
                <a:solidFill>
                  <a:schemeClr val="bg1"/>
                </a:solidFill>
              </a:rPr>
              <a:t> Ведь много лет она пылилась среди хлама,</a:t>
            </a:r>
          </a:p>
          <a:p>
            <a:r>
              <a:rPr lang="ru-RU" dirty="0">
                <a:solidFill>
                  <a:schemeClr val="bg1"/>
                </a:solidFill>
              </a:rPr>
              <a:t> Средь рухляди, ненужных всем вещей,</a:t>
            </a:r>
          </a:p>
          <a:p>
            <a:r>
              <a:rPr lang="ru-RU" dirty="0">
                <a:solidFill>
                  <a:schemeClr val="bg1"/>
                </a:solidFill>
              </a:rPr>
              <a:t>И ржа её безжалостно хватила.</a:t>
            </a:r>
          </a:p>
          <a:p>
            <a:r>
              <a:rPr lang="ru-RU" dirty="0">
                <a:solidFill>
                  <a:schemeClr val="bg1"/>
                </a:solidFill>
              </a:rPr>
              <a:t> О, сколько лет прошло, как в руки брал её Орфей.</a:t>
            </a:r>
          </a:p>
          <a:p>
            <a:r>
              <a:rPr lang="ru-RU" dirty="0">
                <a:solidFill>
                  <a:schemeClr val="bg1"/>
                </a:solidFill>
              </a:rPr>
              <a:t>И пробудившись, в маленькой коморке,</a:t>
            </a:r>
          </a:p>
          <a:p>
            <a:r>
              <a:rPr lang="ru-RU" dirty="0">
                <a:solidFill>
                  <a:schemeClr val="bg1"/>
                </a:solidFill>
              </a:rPr>
              <a:t>От лучика, скользящего во тьме,</a:t>
            </a:r>
          </a:p>
          <a:p>
            <a:r>
              <a:rPr lang="ru-RU" dirty="0">
                <a:solidFill>
                  <a:schemeClr val="bg1"/>
                </a:solidFill>
              </a:rPr>
              <a:t>Пыль вековую скинув, тоненько пропела:</a:t>
            </a:r>
          </a:p>
          <a:p>
            <a:r>
              <a:rPr lang="ru-RU" dirty="0">
                <a:solidFill>
                  <a:schemeClr val="bg1"/>
                </a:solidFill>
              </a:rPr>
              <a:t>«Жизнь, ты прекрасна! Гимн пою тебе!»</a:t>
            </a:r>
          </a:p>
          <a:p>
            <a:r>
              <a:rPr lang="ru-RU" dirty="0">
                <a:solidFill>
                  <a:schemeClr val="bg1"/>
                </a:solidFill>
              </a:rPr>
              <a:t> </a:t>
            </a:r>
          </a:p>
          <a:p>
            <a:r>
              <a:rPr lang="ru-RU" dirty="0">
                <a:solidFill>
                  <a:schemeClr val="bg1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2225466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2" y="19202"/>
            <a:ext cx="9138668" cy="12192061"/>
          </a:xfrm>
        </p:spPr>
      </p:pic>
      <p:sp>
        <p:nvSpPr>
          <p:cNvPr id="5" name="Прямоугольник 4"/>
          <p:cNvSpPr/>
          <p:nvPr/>
        </p:nvSpPr>
        <p:spPr>
          <a:xfrm>
            <a:off x="107504" y="116632"/>
            <a:ext cx="9036496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cap="all" dirty="0">
                <a:solidFill>
                  <a:srgbClr val="7030A0"/>
                </a:solidFill>
                <a:effectLst>
                  <a:reflection blurRad="12700" stA="28000" endPos="45000" dist="1003" dir="5400000" sy="-100000" algn="bl"/>
                </a:effectLst>
              </a:rPr>
              <a:t>Не дуновенье ветерка, торнадо мысли закружило.</a:t>
            </a:r>
            <a:endParaRPr lang="ru-RU" sz="3600" dirty="0">
              <a:solidFill>
                <a:srgbClr val="7030A0"/>
              </a:solidFill>
            </a:endParaRPr>
          </a:p>
          <a:p>
            <a:r>
              <a:rPr lang="ru-RU" sz="3600" b="1" cap="all" dirty="0">
                <a:solidFill>
                  <a:srgbClr val="7030A0"/>
                </a:solidFill>
                <a:effectLst>
                  <a:reflection blurRad="12700" stA="28000" endPos="45000" dist="1003" dir="5400000" sy="-100000" algn="bl"/>
                </a:effectLst>
              </a:rPr>
              <a:t>Перевернуло всё оно, и чувство новое </a:t>
            </a:r>
            <a:r>
              <a:rPr lang="ru-RU" sz="3600" b="1" cap="all" dirty="0" smtClean="0">
                <a:solidFill>
                  <a:srgbClr val="7030A0"/>
                </a:solidFill>
                <a:effectLst>
                  <a:reflection blurRad="12700" stA="28000" endPos="45000" dist="1003" dir="5400000" sy="-100000" algn="bl"/>
                </a:effectLst>
              </a:rPr>
              <a:t>открыло.</a:t>
            </a:r>
            <a:endParaRPr lang="ru-RU" sz="3600" dirty="0">
              <a:solidFill>
                <a:srgbClr val="7030A0"/>
              </a:solidFill>
            </a:endParaRPr>
          </a:p>
          <a:p>
            <a:r>
              <a:rPr lang="ru-RU" sz="3600" b="1" cap="all" dirty="0">
                <a:solidFill>
                  <a:srgbClr val="7030A0"/>
                </a:solidFill>
                <a:effectLst>
                  <a:reflection blurRad="12700" stA="28000" endPos="45000" dist="1003" dir="5400000" sy="-100000" algn="bl"/>
                </a:effectLst>
              </a:rPr>
              <a:t>Труднее стало вдруг дышать, но почему? Ведь сладок воздух,</a:t>
            </a:r>
            <a:endParaRPr lang="ru-RU" sz="3600" dirty="0">
              <a:solidFill>
                <a:srgbClr val="7030A0"/>
              </a:solidFill>
            </a:endParaRPr>
          </a:p>
          <a:p>
            <a:r>
              <a:rPr lang="ru-RU" sz="3600" b="1" cap="all" dirty="0">
                <a:solidFill>
                  <a:srgbClr val="7030A0"/>
                </a:solidFill>
                <a:effectLst>
                  <a:reflection blurRad="12700" stA="28000" endPos="45000" dist="1003" dir="5400000" sy="-100000" algn="bl"/>
                </a:effectLst>
              </a:rPr>
              <a:t>Паук повержен, свет в окне!..</a:t>
            </a:r>
            <a:endParaRPr lang="ru-RU" sz="3600" dirty="0">
              <a:solidFill>
                <a:srgbClr val="7030A0"/>
              </a:solidFill>
            </a:endParaRPr>
          </a:p>
          <a:p>
            <a:r>
              <a:rPr lang="ru-RU" sz="3600" b="1" cap="all" dirty="0">
                <a:solidFill>
                  <a:srgbClr val="7030A0"/>
                </a:solidFill>
                <a:effectLst>
                  <a:reflection blurRad="12700" stA="28000" endPos="45000" dist="1003" dir="5400000" sy="-100000" algn="bl"/>
                </a:effectLst>
              </a:rPr>
              <a:t>Но червоточина во мне по-прежнему всё гложет, гложет…</a:t>
            </a:r>
            <a:endParaRPr lang="ru-RU" sz="3600" dirty="0">
              <a:solidFill>
                <a:srgbClr val="7030A0"/>
              </a:solidFill>
            </a:endParaRPr>
          </a:p>
          <a:p>
            <a:r>
              <a:rPr lang="ru-RU" sz="3600" b="1" cap="all" dirty="0">
                <a:solidFill>
                  <a:srgbClr val="7030A0"/>
                </a:solidFill>
                <a:effectLst>
                  <a:reflection blurRad="12700" stA="28000" endPos="45000" dist="1003" dir="5400000" sy="-100000" algn="bl"/>
                </a:effectLst>
              </a:rPr>
              <a:t>Мне с ней не справиться одной.</a:t>
            </a:r>
            <a:endParaRPr lang="ru-RU" sz="3600" dirty="0">
              <a:solidFill>
                <a:srgbClr val="7030A0"/>
              </a:solidFill>
            </a:endParaRPr>
          </a:p>
          <a:p>
            <a:r>
              <a:rPr lang="ru-RU" sz="3600" b="1" cap="all" dirty="0">
                <a:solidFill>
                  <a:srgbClr val="7030A0"/>
                </a:solidFill>
                <a:effectLst>
                  <a:reflection blurRad="12700" stA="28000" endPos="45000" dist="1003" dir="5400000" sy="-100000" algn="bl"/>
                </a:effectLst>
              </a:rPr>
              <a:t>Я простираю руки к небу, и обнажаюсь пред тобой.</a:t>
            </a:r>
            <a:endParaRPr lang="ru-RU" sz="3600" dirty="0">
              <a:solidFill>
                <a:srgbClr val="7030A0"/>
              </a:solidFill>
            </a:endParaRPr>
          </a:p>
          <a:p>
            <a:r>
              <a:rPr lang="ru-RU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4258301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10738" y="3244334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>
                <a:solidFill>
                  <a:srgbClr val="7030A0"/>
                </a:solidFill>
                <a:effectLst>
                  <a:reflection blurRad="12700" stA="28000" endPos="45000" dist="1003" dir="5400000" sy="-100000" algn="bl"/>
                </a:effectLst>
              </a:rPr>
              <a:t>В</a:t>
            </a:r>
            <a:endParaRPr lang="ru-RU" dirty="0"/>
          </a:p>
        </p:txBody>
      </p:sp>
      <p:pic>
        <p:nvPicPr>
          <p:cNvPr id="3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748" y="13322"/>
            <a:ext cx="9180747" cy="677182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36749" y="13322"/>
            <a:ext cx="9180747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cap="all" dirty="0">
                <a:solidFill>
                  <a:srgbClr val="7030A0"/>
                </a:solidFill>
                <a:effectLst>
                  <a:reflection blurRad="12700" stA="28000" endPos="45000" dist="1003" dir="5400000" sy="-100000" algn="bl"/>
                </a:effectLst>
              </a:rPr>
              <a:t>Не дуновенье ветерка, торнадо мысли закружило.</a:t>
            </a:r>
            <a:endParaRPr lang="ru-RU" sz="3600" dirty="0">
              <a:solidFill>
                <a:srgbClr val="7030A0"/>
              </a:solidFill>
            </a:endParaRPr>
          </a:p>
          <a:p>
            <a:r>
              <a:rPr lang="ru-RU" sz="3600" b="1" cap="all" dirty="0">
                <a:solidFill>
                  <a:srgbClr val="7030A0"/>
                </a:solidFill>
                <a:effectLst>
                  <a:reflection blurRad="12700" stA="28000" endPos="45000" dist="1003" dir="5400000" sy="-100000" algn="bl"/>
                </a:effectLst>
              </a:rPr>
              <a:t>Перевернуло всё оно, и чувство новое открыла.</a:t>
            </a:r>
            <a:endParaRPr lang="ru-RU" sz="3600" dirty="0">
              <a:solidFill>
                <a:srgbClr val="7030A0"/>
              </a:solidFill>
            </a:endParaRPr>
          </a:p>
          <a:p>
            <a:r>
              <a:rPr lang="ru-RU" sz="3600" b="1" cap="all" dirty="0">
                <a:solidFill>
                  <a:srgbClr val="7030A0"/>
                </a:solidFill>
                <a:effectLst>
                  <a:reflection blurRad="12700" stA="28000" endPos="45000" dist="1003" dir="5400000" sy="-100000" algn="bl"/>
                </a:effectLst>
              </a:rPr>
              <a:t>Труднее стало вдруг дышать, но почему? Ведь сладок воздух,</a:t>
            </a:r>
            <a:endParaRPr lang="ru-RU" sz="3600" dirty="0">
              <a:solidFill>
                <a:srgbClr val="7030A0"/>
              </a:solidFill>
            </a:endParaRPr>
          </a:p>
          <a:p>
            <a:r>
              <a:rPr lang="ru-RU" sz="3600" b="1" cap="all" dirty="0">
                <a:solidFill>
                  <a:srgbClr val="7030A0"/>
                </a:solidFill>
                <a:effectLst>
                  <a:reflection blurRad="12700" stA="28000" endPos="45000" dist="1003" dir="5400000" sy="-100000" algn="bl"/>
                </a:effectLst>
              </a:rPr>
              <a:t>Паук повержен, свет в окне!..</a:t>
            </a:r>
            <a:endParaRPr lang="ru-RU" sz="3600" dirty="0">
              <a:solidFill>
                <a:srgbClr val="7030A0"/>
              </a:solidFill>
            </a:endParaRPr>
          </a:p>
          <a:p>
            <a:r>
              <a:rPr lang="ru-RU" sz="3600" b="1" cap="all" dirty="0">
                <a:solidFill>
                  <a:srgbClr val="7030A0"/>
                </a:solidFill>
                <a:effectLst>
                  <a:reflection blurRad="12700" stA="28000" endPos="45000" dist="1003" dir="5400000" sy="-100000" algn="bl"/>
                </a:effectLst>
              </a:rPr>
              <a:t>Но червоточина во мне по-прежнему всё гложет, гложет…</a:t>
            </a:r>
            <a:endParaRPr lang="ru-RU" sz="3600" dirty="0">
              <a:solidFill>
                <a:srgbClr val="7030A0"/>
              </a:solidFill>
            </a:endParaRPr>
          </a:p>
          <a:p>
            <a:r>
              <a:rPr lang="ru-RU" sz="3600" b="1" cap="all" dirty="0">
                <a:solidFill>
                  <a:srgbClr val="7030A0"/>
                </a:solidFill>
                <a:effectLst>
                  <a:reflection blurRad="12700" stA="28000" endPos="45000" dist="1003" dir="5400000" sy="-100000" algn="bl"/>
                </a:effectLst>
              </a:rPr>
              <a:t>Мне с ней не справиться одной.</a:t>
            </a:r>
            <a:endParaRPr lang="ru-RU" sz="3600" dirty="0">
              <a:solidFill>
                <a:srgbClr val="7030A0"/>
              </a:solidFill>
            </a:endParaRPr>
          </a:p>
          <a:p>
            <a:r>
              <a:rPr lang="ru-RU" sz="3600" b="1" cap="all" dirty="0">
                <a:solidFill>
                  <a:srgbClr val="7030A0"/>
                </a:solidFill>
                <a:effectLst>
                  <a:reflection blurRad="12700" stA="28000" endPos="45000" dist="1003" dir="5400000" sy="-100000" algn="bl"/>
                </a:effectLst>
              </a:rPr>
              <a:t>Я простираю руки к небу, и обнажаюсь пред тобой.</a:t>
            </a:r>
            <a:endParaRPr lang="ru-RU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0368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Мои документы\Мои Игры\Мои рисунки\сыночка3а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0382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44000" cy="6863417"/>
          </a:xfrm>
          <a:prstGeom prst="rect">
            <a:avLst/>
          </a:prstGeom>
        </p:spPr>
        <p:txBody>
          <a:bodyPr wrap="square">
            <a:spAutoFit/>
            <a:scene3d>
              <a:camera prst="isometricOffAxis1Right"/>
              <a:lightRig rig="brightRoom" dir="t"/>
            </a:scene3d>
            <a:sp3d extrusionH="57150"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8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СПАСИБО ЗА ВНИМАНИЕ И ПОНИМАНИЕ!</a:t>
            </a:r>
          </a:p>
          <a:p>
            <a:pPr algn="ctr"/>
            <a:r>
              <a:rPr lang="ru-RU" sz="8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ТРИФОНОВА </a:t>
            </a:r>
            <a:r>
              <a:rPr lang="ru-RU" sz="8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В.А</a:t>
            </a:r>
            <a:r>
              <a:rPr lang="ru-RU" sz="8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17251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1927"/>
            <a:ext cx="9323512" cy="6912006"/>
          </a:xfrm>
        </p:spPr>
      </p:pic>
      <p:pic>
        <p:nvPicPr>
          <p:cNvPr id="1027" name="Picture 3" descr="C:\Documents and Settings\user\Мои документы\Мои Игры\Мои рисунки\свеча1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48072"/>
            <a:ext cx="5991517" cy="61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248071"/>
            <a:ext cx="6534472" cy="6032421"/>
          </a:xfrm>
          <a:prstGeom prst="rect">
            <a:avLst/>
          </a:prstGeom>
        </p:spPr>
        <p:txBody>
          <a:bodyPr wrap="square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ru-RU" sz="1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Жизнь – гора, с невидимой вершиной,</a:t>
            </a:r>
          </a:p>
          <a:p>
            <a:r>
              <a:rPr lang="ru-RU" sz="1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И у каждого свой путь, своя тропа,</a:t>
            </a:r>
          </a:p>
          <a:p>
            <a:r>
              <a:rPr lang="ru-RU" sz="1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Для кого-то это ровная дорога, </a:t>
            </a:r>
          </a:p>
          <a:p>
            <a:r>
              <a:rPr lang="ru-RU" sz="1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Для иных ухабин череда.</a:t>
            </a:r>
          </a:p>
          <a:p>
            <a:r>
              <a:rPr lang="ru-RU" sz="1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 </a:t>
            </a:r>
          </a:p>
          <a:p>
            <a:r>
              <a:rPr lang="ru-RU" sz="1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Камнепады, грозные обрывы,</a:t>
            </a:r>
          </a:p>
          <a:p>
            <a:r>
              <a:rPr lang="ru-RU" sz="1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Ураганы, молний торжество…</a:t>
            </a:r>
          </a:p>
          <a:p>
            <a:r>
              <a:rPr lang="ru-RU" sz="1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Неужели, это мой удел, моя судьбина?</a:t>
            </a:r>
          </a:p>
          <a:p>
            <a:r>
              <a:rPr lang="ru-RU" sz="1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Ну, за что мне это всё? За что?</a:t>
            </a:r>
          </a:p>
          <a:p>
            <a:r>
              <a:rPr lang="ru-RU" sz="1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 </a:t>
            </a:r>
          </a:p>
          <a:p>
            <a:r>
              <a:rPr lang="ru-RU" sz="1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И, взирая к небесам, рыдая,</a:t>
            </a:r>
          </a:p>
          <a:p>
            <a:r>
              <a:rPr lang="ru-RU" sz="1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Я прощенья у Всевышнего молю:</a:t>
            </a:r>
          </a:p>
          <a:p>
            <a:r>
              <a:rPr lang="ru-RU" sz="1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«Дай мне, Боже, просветленья</a:t>
            </a:r>
          </a:p>
          <a:p>
            <a:r>
              <a:rPr lang="ru-RU" sz="1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 грешную страдающую жизнь мою!..»</a:t>
            </a:r>
          </a:p>
          <a:p>
            <a:r>
              <a:rPr lang="ru-RU" sz="1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 </a:t>
            </a:r>
          </a:p>
          <a:p>
            <a:r>
              <a:rPr lang="ru-RU" sz="1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Был услышан крик души моей надрывный,</a:t>
            </a:r>
          </a:p>
          <a:p>
            <a:r>
              <a:rPr lang="ru-RU" sz="1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Тонкий лучик на сердце проник.</a:t>
            </a:r>
          </a:p>
          <a:p>
            <a:r>
              <a:rPr lang="ru-RU" sz="1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И с трудом натянутые струны</a:t>
            </a:r>
          </a:p>
          <a:p>
            <a:r>
              <a:rPr lang="ru-RU" sz="1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Заиграли кроткой жизни гимн.</a:t>
            </a:r>
          </a:p>
          <a:p>
            <a:r>
              <a:rPr lang="ru-RU" sz="1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 </a:t>
            </a:r>
          </a:p>
          <a:p>
            <a:r>
              <a:rPr lang="ru-RU" sz="1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Всемогущий, Ты к нам милосерден,</a:t>
            </a:r>
          </a:p>
          <a:p>
            <a:r>
              <a:rPr lang="ru-RU" sz="1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Припадаю к лику Твоему.</a:t>
            </a:r>
          </a:p>
          <a:p>
            <a:r>
              <a:rPr lang="ru-RU" sz="1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Защити и сбереги живое,</a:t>
            </a:r>
          </a:p>
          <a:p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 накажешь, крест я свой снесу…</a:t>
            </a:r>
          </a:p>
        </p:txBody>
      </p:sp>
    </p:spTree>
    <p:extLst>
      <p:ext uri="{BB962C8B-B14F-4D97-AF65-F5344CB8AC3E}">
        <p14:creationId xmlns:p14="http://schemas.microsoft.com/office/powerpoint/2010/main" xmlns="" val="3311638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-11158" y="9330"/>
            <a:ext cx="5447253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Моя душа – изрезанная рана,</a:t>
            </a:r>
          </a:p>
          <a:p>
            <a:r>
              <a:rPr lang="ru-RU" sz="2400" dirty="0">
                <a:solidFill>
                  <a:schemeClr val="bg1"/>
                </a:solidFill>
              </a:rPr>
              <a:t>Мой дом – крушенье всех надежд,</a:t>
            </a:r>
          </a:p>
          <a:p>
            <a:r>
              <a:rPr lang="ru-RU" sz="2400" dirty="0">
                <a:solidFill>
                  <a:schemeClr val="bg1"/>
                </a:solidFill>
              </a:rPr>
              <a:t>Моё стремленье – утонуть в слезах обмана,</a:t>
            </a:r>
          </a:p>
          <a:p>
            <a:r>
              <a:rPr lang="ru-RU" sz="2400" dirty="0">
                <a:solidFill>
                  <a:schemeClr val="bg1"/>
                </a:solidFill>
              </a:rPr>
              <a:t>Избавиться от муки и невежд.</a:t>
            </a:r>
          </a:p>
          <a:p>
            <a:r>
              <a:rPr lang="ru-RU" sz="2400" dirty="0">
                <a:solidFill>
                  <a:schemeClr val="bg1"/>
                </a:solidFill>
              </a:rPr>
              <a:t> </a:t>
            </a:r>
          </a:p>
          <a:p>
            <a:r>
              <a:rPr lang="ru-RU" sz="2400" dirty="0">
                <a:solidFill>
                  <a:schemeClr val="bg1"/>
                </a:solidFill>
              </a:rPr>
              <a:t>Не видеть и не чувствовать презренья,</a:t>
            </a:r>
          </a:p>
          <a:p>
            <a:r>
              <a:rPr lang="ru-RU" sz="2400" dirty="0">
                <a:solidFill>
                  <a:schemeClr val="bg1"/>
                </a:solidFill>
              </a:rPr>
              <a:t>Бесстыдных глаз насмешку не ловить,</a:t>
            </a:r>
          </a:p>
          <a:p>
            <a:r>
              <a:rPr lang="ru-RU" sz="2400" dirty="0">
                <a:solidFill>
                  <a:schemeClr val="bg1"/>
                </a:solidFill>
              </a:rPr>
              <a:t>Не ждать чудес и утешенья,</a:t>
            </a:r>
          </a:p>
          <a:p>
            <a:r>
              <a:rPr lang="ru-RU" sz="2400" dirty="0">
                <a:solidFill>
                  <a:schemeClr val="bg1"/>
                </a:solidFill>
              </a:rPr>
              <a:t>Закрыть глаза и всё забыть! Забыть!..</a:t>
            </a:r>
          </a:p>
          <a:p>
            <a:r>
              <a:rPr lang="ru-RU" sz="2400" dirty="0">
                <a:solidFill>
                  <a:schemeClr val="bg1"/>
                </a:solidFill>
              </a:rPr>
              <a:t> </a:t>
            </a:r>
          </a:p>
          <a:p>
            <a:r>
              <a:rPr lang="ru-RU" sz="2400" dirty="0">
                <a:solidFill>
                  <a:schemeClr val="bg1"/>
                </a:solidFill>
              </a:rPr>
              <a:t>Но разве вправе я предать забвенью</a:t>
            </a:r>
          </a:p>
          <a:p>
            <a:r>
              <a:rPr lang="ru-RU" sz="2400" dirty="0">
                <a:solidFill>
                  <a:schemeClr val="bg1"/>
                </a:solidFill>
              </a:rPr>
              <a:t>Тот чистый жизненный листок,</a:t>
            </a:r>
          </a:p>
          <a:p>
            <a:r>
              <a:rPr lang="ru-RU" sz="2400" dirty="0">
                <a:solidFill>
                  <a:schemeClr val="bg1"/>
                </a:solidFill>
              </a:rPr>
              <a:t>Полёт души, миг наслажденья,</a:t>
            </a:r>
          </a:p>
          <a:p>
            <a:r>
              <a:rPr lang="ru-RU" sz="2400" dirty="0">
                <a:solidFill>
                  <a:schemeClr val="bg1"/>
                </a:solidFill>
              </a:rPr>
              <a:t>Бурлящий </a:t>
            </a:r>
            <a:r>
              <a:rPr lang="ru-RU" sz="2400" dirty="0" err="1">
                <a:solidFill>
                  <a:schemeClr val="bg1"/>
                </a:solidFill>
              </a:rPr>
              <a:t>счастия</a:t>
            </a:r>
            <a:r>
              <a:rPr lang="ru-RU" sz="2400" dirty="0">
                <a:solidFill>
                  <a:schemeClr val="bg1"/>
                </a:solidFill>
              </a:rPr>
              <a:t> поток…</a:t>
            </a:r>
          </a:p>
        </p:txBody>
      </p:sp>
    </p:spTree>
    <p:extLst>
      <p:ext uri="{BB962C8B-B14F-4D97-AF65-F5344CB8AC3E}">
        <p14:creationId xmlns:p14="http://schemas.microsoft.com/office/powerpoint/2010/main" xmlns="" val="1904834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40494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Спаситель мой! 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Безликий образ, сияющий, как солнца свет,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К тебе душа моя стремится,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Но дверь закрыта, входа нет.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 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Я – не злодей, поверь мне, право,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Твой райский сад не оскверню,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Дворцов и злата мне не надо,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Тепло души мне дай! Молю!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95124" y="451135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Я, словно мотылёк,</a:t>
            </a:r>
          </a:p>
          <a:p>
            <a:r>
              <a:rPr lang="ru-RU" sz="2400" dirty="0">
                <a:solidFill>
                  <a:srgbClr val="FF0000"/>
                </a:solidFill>
              </a:rPr>
              <a:t>По-прежнему всё рвусь я к свету…</a:t>
            </a:r>
          </a:p>
          <a:p>
            <a:r>
              <a:rPr lang="ru-RU" sz="2400" dirty="0">
                <a:solidFill>
                  <a:srgbClr val="FF0000"/>
                </a:solidFill>
              </a:rPr>
              <a:t>А ноги вязнут – </a:t>
            </a:r>
          </a:p>
          <a:p>
            <a:r>
              <a:rPr lang="ru-RU" sz="2400" dirty="0">
                <a:solidFill>
                  <a:srgbClr val="FF0000"/>
                </a:solidFill>
              </a:rPr>
              <a:t>Грязь и смрад…</a:t>
            </a:r>
          </a:p>
          <a:p>
            <a:r>
              <a:rPr lang="ru-RU" sz="2400" dirty="0">
                <a:solidFill>
                  <a:srgbClr val="FF0000"/>
                </a:solidFill>
              </a:rPr>
              <a:t>И мысли: «Будущего нету!»…</a:t>
            </a:r>
          </a:p>
          <a:p>
            <a:r>
              <a:rPr lang="ru-RU" sz="2400" dirty="0"/>
              <a:t> </a:t>
            </a:r>
          </a:p>
          <a:p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4620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4585117" y="0"/>
            <a:ext cx="4572000" cy="63401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400" b="1" dirty="0">
                <a:solidFill>
                  <a:schemeClr val="bg1"/>
                </a:solidFill>
              </a:rPr>
              <a:t>Был день, сияющий от счастья,</a:t>
            </a:r>
          </a:p>
          <a:p>
            <a:pPr algn="r"/>
            <a:r>
              <a:rPr lang="ru-RU" sz="1400" b="1" dirty="0">
                <a:solidFill>
                  <a:schemeClr val="bg1"/>
                </a:solidFill>
              </a:rPr>
              <a:t>Бурлила жизнь, храня мой каждый вздох,</a:t>
            </a:r>
          </a:p>
          <a:p>
            <a:pPr algn="r"/>
            <a:r>
              <a:rPr lang="ru-RU" sz="1400" b="1" dirty="0">
                <a:solidFill>
                  <a:schemeClr val="bg1"/>
                </a:solidFill>
              </a:rPr>
              <a:t>Никто не ждал холодного ненастья,</a:t>
            </a:r>
          </a:p>
          <a:p>
            <a:pPr algn="r"/>
            <a:r>
              <a:rPr lang="ru-RU" sz="1400" b="1" dirty="0">
                <a:solidFill>
                  <a:schemeClr val="bg1"/>
                </a:solidFill>
              </a:rPr>
              <a:t>Предвидеть чёрных туч никто не мог.</a:t>
            </a:r>
          </a:p>
          <a:p>
            <a:pPr algn="r"/>
            <a:r>
              <a:rPr lang="ru-RU" sz="1400" b="1" dirty="0">
                <a:solidFill>
                  <a:schemeClr val="bg1"/>
                </a:solidFill>
              </a:rPr>
              <a:t> </a:t>
            </a:r>
          </a:p>
          <a:p>
            <a:pPr algn="r"/>
            <a:r>
              <a:rPr lang="ru-RU" sz="1400" b="1" dirty="0">
                <a:solidFill>
                  <a:schemeClr val="bg1"/>
                </a:solidFill>
              </a:rPr>
              <a:t>И пролил дождь  с неистовой грозою,</a:t>
            </a:r>
          </a:p>
          <a:p>
            <a:pPr algn="r"/>
            <a:r>
              <a:rPr lang="ru-RU" sz="1400" b="1" dirty="0">
                <a:solidFill>
                  <a:schemeClr val="bg1"/>
                </a:solidFill>
              </a:rPr>
              <a:t>Сметая всё, что создала любовь,</a:t>
            </a:r>
          </a:p>
          <a:p>
            <a:pPr algn="r"/>
            <a:r>
              <a:rPr lang="ru-RU" sz="1400" b="1" dirty="0">
                <a:solidFill>
                  <a:schemeClr val="bg1"/>
                </a:solidFill>
              </a:rPr>
              <a:t>И лишь тончайшая былинка</a:t>
            </a:r>
          </a:p>
          <a:p>
            <a:pPr algn="r"/>
            <a:r>
              <a:rPr lang="ru-RU" sz="1400" b="1" dirty="0">
                <a:solidFill>
                  <a:schemeClr val="bg1"/>
                </a:solidFill>
              </a:rPr>
              <a:t>Меня тянула к жизни вновь.</a:t>
            </a:r>
          </a:p>
          <a:p>
            <a:pPr algn="r"/>
            <a:r>
              <a:rPr lang="ru-RU" sz="1400" b="1" dirty="0">
                <a:solidFill>
                  <a:schemeClr val="bg1"/>
                </a:solidFill>
              </a:rPr>
              <a:t> </a:t>
            </a:r>
          </a:p>
          <a:p>
            <a:pPr algn="r"/>
            <a:r>
              <a:rPr lang="ru-RU" sz="1400" b="1" dirty="0">
                <a:solidFill>
                  <a:schemeClr val="bg1"/>
                </a:solidFill>
              </a:rPr>
              <a:t>С трудом из смертоносной грязи</a:t>
            </a:r>
          </a:p>
          <a:p>
            <a:pPr algn="r"/>
            <a:r>
              <a:rPr lang="ru-RU" sz="1400" b="1" dirty="0">
                <a:solidFill>
                  <a:schemeClr val="bg1"/>
                </a:solidFill>
              </a:rPr>
              <a:t>Я выползала день за днём.</a:t>
            </a:r>
          </a:p>
          <a:p>
            <a:pPr algn="r"/>
            <a:r>
              <a:rPr lang="ru-RU" sz="1400" b="1" dirty="0">
                <a:solidFill>
                  <a:schemeClr val="bg1"/>
                </a:solidFill>
              </a:rPr>
              <a:t>И свет меня ласкал, как раньше,</a:t>
            </a:r>
          </a:p>
          <a:p>
            <a:pPr algn="r"/>
            <a:r>
              <a:rPr lang="ru-RU" sz="1400" b="1" dirty="0">
                <a:solidFill>
                  <a:schemeClr val="bg1"/>
                </a:solidFill>
              </a:rPr>
              <a:t>И голос молвил: «Поживём!»</a:t>
            </a:r>
          </a:p>
          <a:p>
            <a:pPr algn="r"/>
            <a:r>
              <a:rPr lang="ru-RU" sz="1400" b="1" dirty="0">
                <a:solidFill>
                  <a:schemeClr val="bg1"/>
                </a:solidFill>
              </a:rPr>
              <a:t> </a:t>
            </a:r>
          </a:p>
          <a:p>
            <a:pPr algn="r"/>
            <a:r>
              <a:rPr lang="ru-RU" sz="1400" b="1" dirty="0">
                <a:solidFill>
                  <a:schemeClr val="bg1"/>
                </a:solidFill>
              </a:rPr>
              <a:t>Но счастью суждено недолго</a:t>
            </a:r>
          </a:p>
          <a:p>
            <a:pPr algn="r"/>
            <a:r>
              <a:rPr lang="ru-RU" sz="1400" b="1" dirty="0">
                <a:solidFill>
                  <a:schemeClr val="bg1"/>
                </a:solidFill>
              </a:rPr>
              <a:t>В душе израненной царить,</a:t>
            </a:r>
          </a:p>
          <a:p>
            <a:pPr algn="r"/>
            <a:r>
              <a:rPr lang="ru-RU" sz="1400" b="1" dirty="0">
                <a:solidFill>
                  <a:schemeClr val="bg1"/>
                </a:solidFill>
              </a:rPr>
              <a:t>Явился вновь </a:t>
            </a:r>
            <a:r>
              <a:rPr lang="ru-RU" sz="1400" b="1" dirty="0" smtClean="0">
                <a:solidFill>
                  <a:schemeClr val="bg1"/>
                </a:solidFill>
              </a:rPr>
              <a:t>палач, упорно</a:t>
            </a:r>
            <a:endParaRPr lang="ru-RU" sz="1400" b="1" dirty="0">
              <a:solidFill>
                <a:schemeClr val="bg1"/>
              </a:solidFill>
            </a:endParaRPr>
          </a:p>
          <a:p>
            <a:pPr algn="r"/>
            <a:r>
              <a:rPr lang="ru-RU" sz="1400" b="1" dirty="0" smtClean="0">
                <a:solidFill>
                  <a:schemeClr val="bg1"/>
                </a:solidFill>
              </a:rPr>
              <a:t>Решив меня </a:t>
            </a:r>
            <a:r>
              <a:rPr lang="ru-RU" sz="1400" b="1" dirty="0">
                <a:solidFill>
                  <a:schemeClr val="bg1"/>
                </a:solidFill>
              </a:rPr>
              <a:t>совсем добить.</a:t>
            </a:r>
          </a:p>
          <a:p>
            <a:pPr algn="r"/>
            <a:r>
              <a:rPr lang="ru-RU" sz="1400" b="1" dirty="0">
                <a:solidFill>
                  <a:schemeClr val="bg1"/>
                </a:solidFill>
              </a:rPr>
              <a:t> </a:t>
            </a:r>
          </a:p>
          <a:p>
            <a:pPr algn="r"/>
            <a:r>
              <a:rPr lang="ru-RU" sz="1400" b="1" dirty="0">
                <a:solidFill>
                  <a:schemeClr val="bg1"/>
                </a:solidFill>
              </a:rPr>
              <a:t>Былинка хрупкая сломалась,</a:t>
            </a:r>
          </a:p>
          <a:p>
            <a:pPr algn="r"/>
            <a:r>
              <a:rPr lang="ru-RU" sz="1400" b="1" dirty="0">
                <a:solidFill>
                  <a:schemeClr val="bg1"/>
                </a:solidFill>
              </a:rPr>
              <a:t>Не в силах ей помочь одной,</a:t>
            </a:r>
          </a:p>
          <a:p>
            <a:pPr algn="r"/>
            <a:r>
              <a:rPr lang="ru-RU" sz="1400" b="1" dirty="0">
                <a:solidFill>
                  <a:schemeClr val="bg1"/>
                </a:solidFill>
              </a:rPr>
              <a:t>И я, упавшая,  осталась,</a:t>
            </a:r>
          </a:p>
          <a:p>
            <a:pPr algn="r"/>
            <a:r>
              <a:rPr lang="ru-RU" sz="1400" b="1" dirty="0">
                <a:solidFill>
                  <a:schemeClr val="bg1"/>
                </a:solidFill>
              </a:rPr>
              <a:t>Одна  во тьме, сама с собой…</a:t>
            </a:r>
          </a:p>
          <a:p>
            <a:pPr algn="r"/>
            <a:r>
              <a:rPr lang="ru-RU" sz="1400" b="1" dirty="0">
                <a:solidFill>
                  <a:schemeClr val="bg1"/>
                </a:solidFill>
              </a:rPr>
              <a:t> </a:t>
            </a:r>
          </a:p>
          <a:p>
            <a:pPr algn="r"/>
            <a:r>
              <a:rPr lang="ru-RU" sz="1400" b="1" dirty="0">
                <a:solidFill>
                  <a:schemeClr val="bg1"/>
                </a:solidFill>
              </a:rPr>
              <a:t>Отдавшись року проведенья,</a:t>
            </a:r>
          </a:p>
          <a:p>
            <a:pPr algn="r"/>
            <a:r>
              <a:rPr lang="ru-RU" sz="1400" b="1" dirty="0">
                <a:solidFill>
                  <a:schemeClr val="bg1"/>
                </a:solidFill>
              </a:rPr>
              <a:t>Вручаю жизнь судьбе самой.</a:t>
            </a:r>
          </a:p>
          <a:p>
            <a:pPr algn="r"/>
            <a:r>
              <a:rPr lang="ru-RU" sz="1400" b="1" dirty="0">
                <a:solidFill>
                  <a:schemeClr val="bg1"/>
                </a:solidFill>
              </a:rPr>
              <a:t>Нет сил и бывшего стремленья,</a:t>
            </a:r>
          </a:p>
          <a:p>
            <a:pPr algn="r"/>
            <a:r>
              <a:rPr lang="ru-RU" sz="1400" b="1" dirty="0">
                <a:solidFill>
                  <a:schemeClr val="bg1"/>
                </a:solidFill>
              </a:rPr>
              <a:t>Желанье лишь одно – быстрей покой…</a:t>
            </a:r>
          </a:p>
        </p:txBody>
      </p:sp>
    </p:spTree>
    <p:extLst>
      <p:ext uri="{BB962C8B-B14F-4D97-AF65-F5344CB8AC3E}">
        <p14:creationId xmlns:p14="http://schemas.microsoft.com/office/powerpoint/2010/main" xmlns="" val="1462869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5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5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5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Мои Игры\Мои рисунки\крик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58847"/>
            <a:ext cx="6858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ГОЛОС</a:t>
            </a:r>
          </a:p>
          <a:p>
            <a:r>
              <a:rPr lang="ru-RU" sz="20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 </a:t>
            </a:r>
          </a:p>
          <a:p>
            <a:r>
              <a:rPr lang="ru-RU" sz="20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Тебя не слышно, я страдаю,</a:t>
            </a:r>
          </a:p>
          <a:p>
            <a:r>
              <a:rPr lang="ru-RU" sz="20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А лишь услышу, трепещу,</a:t>
            </a:r>
          </a:p>
          <a:p>
            <a:r>
              <a:rPr lang="ru-RU" sz="20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Слова, что хочется сказать заранее</a:t>
            </a:r>
          </a:p>
          <a:p>
            <a:r>
              <a:rPr lang="ru-RU" sz="20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Произнести никак решиться не могу.</a:t>
            </a:r>
          </a:p>
          <a:p>
            <a:r>
              <a:rPr lang="ru-RU" sz="20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 </a:t>
            </a:r>
          </a:p>
          <a:p>
            <a:r>
              <a:rPr lang="ru-RU" sz="20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В моём сознанье они тают</a:t>
            </a:r>
          </a:p>
          <a:p>
            <a:r>
              <a:rPr lang="ru-RU" sz="20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И исчезают без следа,</a:t>
            </a:r>
          </a:p>
          <a:p>
            <a:r>
              <a:rPr lang="ru-RU" sz="20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Но лишь волна нахлынет снова,</a:t>
            </a:r>
          </a:p>
          <a:p>
            <a:r>
              <a:rPr lang="ru-RU" sz="20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Несутся в мыслях, вот беда.</a:t>
            </a:r>
          </a:p>
          <a:p>
            <a:r>
              <a:rPr lang="ru-RU" sz="20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 </a:t>
            </a:r>
          </a:p>
          <a:p>
            <a:r>
              <a:rPr lang="ru-RU" sz="20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О, как далёк твой голос нежный,</a:t>
            </a:r>
          </a:p>
          <a:p>
            <a:r>
              <a:rPr lang="ru-RU" sz="20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Он редко слух ласкает мой,</a:t>
            </a:r>
          </a:p>
          <a:p>
            <a:r>
              <a:rPr lang="ru-RU" sz="20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А я стремлюсь к нему как прежде</a:t>
            </a:r>
          </a:p>
          <a:p>
            <a:r>
              <a:rPr lang="ru-RU" sz="20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С вопросом: «Ну, скажи, ты кто такой?</a:t>
            </a:r>
          </a:p>
          <a:p>
            <a:r>
              <a:rPr lang="ru-RU" sz="20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 </a:t>
            </a:r>
          </a:p>
          <a:p>
            <a:r>
              <a:rPr lang="ru-RU" sz="20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Спаситель ты или судья,</a:t>
            </a:r>
          </a:p>
          <a:p>
            <a:r>
              <a:rPr lang="ru-RU" sz="20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Держать ответ мне пред тобой или отдаться,</a:t>
            </a:r>
          </a:p>
          <a:p>
            <a:r>
              <a:rPr lang="ru-RU" sz="20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Растаять в чудной неге навсегда,</a:t>
            </a:r>
          </a:p>
          <a:p>
            <a:r>
              <a:rPr lang="ru-RU" sz="20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Иль в лабиринтах жизненных скитаться…</a:t>
            </a:r>
          </a:p>
          <a:p>
            <a:r>
              <a:rPr lang="ru-RU" sz="20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2556606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955" y="-17409"/>
            <a:ext cx="9670065" cy="6933254"/>
          </a:xfrm>
        </p:spPr>
      </p:pic>
      <p:sp>
        <p:nvSpPr>
          <p:cNvPr id="5" name="Прямоугольник 4"/>
          <p:cNvSpPr/>
          <p:nvPr/>
        </p:nvSpPr>
        <p:spPr>
          <a:xfrm>
            <a:off x="4578221" y="-1"/>
            <a:ext cx="4572000" cy="707886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400" b="1" dirty="0">
                <a:solidFill>
                  <a:srgbClr val="FFFF00"/>
                </a:solidFill>
              </a:rPr>
              <a:t>РАЗГОВОР С </a:t>
            </a:r>
            <a:r>
              <a:rPr lang="ru-RU" sz="1400" b="1" dirty="0" smtClean="0">
                <a:solidFill>
                  <a:srgbClr val="FFFF00"/>
                </a:solidFill>
              </a:rPr>
              <a:t>СОВЕСТЬЮ</a:t>
            </a:r>
          </a:p>
          <a:p>
            <a:pPr algn="r"/>
            <a:endParaRPr lang="ru-RU" sz="1400" b="1" dirty="0">
              <a:solidFill>
                <a:srgbClr val="FFFF00"/>
              </a:solidFill>
            </a:endParaRPr>
          </a:p>
          <a:p>
            <a:pPr algn="r"/>
            <a:r>
              <a:rPr lang="ru-RU" sz="1400" b="1" dirty="0">
                <a:solidFill>
                  <a:srgbClr val="FFFF00"/>
                </a:solidFill>
              </a:rPr>
              <a:t>Как короток век, подаренный свыше.</a:t>
            </a:r>
          </a:p>
          <a:p>
            <a:pPr algn="r"/>
            <a:r>
              <a:rPr lang="ru-RU" sz="1400" b="1" dirty="0">
                <a:solidFill>
                  <a:srgbClr val="FFFF00"/>
                </a:solidFill>
              </a:rPr>
              <a:t>Наш день предначертан, мгновенье и час.</a:t>
            </a:r>
          </a:p>
          <a:p>
            <a:pPr algn="r"/>
            <a:r>
              <a:rPr lang="ru-RU" sz="1400" b="1" dirty="0">
                <a:solidFill>
                  <a:srgbClr val="FFFF00"/>
                </a:solidFill>
              </a:rPr>
              <a:t>И путь я обязан пройти без ошибки,</a:t>
            </a:r>
          </a:p>
          <a:p>
            <a:pPr algn="r"/>
            <a:r>
              <a:rPr lang="ru-RU" sz="1400" b="1" dirty="0">
                <a:solidFill>
                  <a:srgbClr val="FFFF00"/>
                </a:solidFill>
              </a:rPr>
              <a:t>Ведь круга штрафного никто нам не даст.</a:t>
            </a:r>
          </a:p>
          <a:p>
            <a:pPr algn="r"/>
            <a:r>
              <a:rPr lang="ru-RU" sz="1400" b="1" dirty="0">
                <a:solidFill>
                  <a:srgbClr val="FFFF00"/>
                </a:solidFill>
              </a:rPr>
              <a:t> </a:t>
            </a:r>
          </a:p>
          <a:p>
            <a:pPr algn="r"/>
            <a:r>
              <a:rPr lang="ru-RU" sz="1400" b="1" dirty="0">
                <a:solidFill>
                  <a:srgbClr val="FFFF00"/>
                </a:solidFill>
              </a:rPr>
              <a:t>За каждый наш шаг пред судьбой мы в ответе,</a:t>
            </a:r>
          </a:p>
          <a:p>
            <a:pPr algn="r"/>
            <a:r>
              <a:rPr lang="ru-RU" sz="1400" b="1" dirty="0">
                <a:solidFill>
                  <a:srgbClr val="FFFF00"/>
                </a:solidFill>
              </a:rPr>
              <a:t>Нельзя тёмным силам душою владеть,</a:t>
            </a:r>
          </a:p>
          <a:p>
            <a:pPr algn="r"/>
            <a:r>
              <a:rPr lang="ru-RU" sz="1400" b="1" dirty="0">
                <a:solidFill>
                  <a:srgbClr val="FFFF00"/>
                </a:solidFill>
              </a:rPr>
              <a:t>Нельзя безрассудно бросаться в пучину,</a:t>
            </a:r>
          </a:p>
          <a:p>
            <a:pPr algn="r"/>
            <a:r>
              <a:rPr lang="ru-RU" sz="1400" b="1" dirty="0">
                <a:solidFill>
                  <a:srgbClr val="FFFF00"/>
                </a:solidFill>
              </a:rPr>
              <a:t>Чтоб с болью об этом потом не жалеть…</a:t>
            </a:r>
          </a:p>
          <a:p>
            <a:pPr algn="r"/>
            <a:r>
              <a:rPr lang="ru-RU" sz="1400" b="1" dirty="0">
                <a:solidFill>
                  <a:srgbClr val="FFFF00"/>
                </a:solidFill>
              </a:rPr>
              <a:t> </a:t>
            </a:r>
          </a:p>
          <a:p>
            <a:pPr algn="r"/>
            <a:r>
              <a:rPr lang="ru-RU" sz="1400" b="1" dirty="0">
                <a:solidFill>
                  <a:srgbClr val="FFFF00"/>
                </a:solidFill>
              </a:rPr>
              <a:t>И пусть искушенья зовут, они лживы.</a:t>
            </a:r>
          </a:p>
          <a:p>
            <a:pPr algn="r"/>
            <a:r>
              <a:rPr lang="ru-RU" sz="1400" b="1" dirty="0">
                <a:solidFill>
                  <a:srgbClr val="FFFF00"/>
                </a:solidFill>
              </a:rPr>
              <a:t>Лишь миг наслажденья дают нам они.</a:t>
            </a:r>
          </a:p>
          <a:p>
            <a:pPr algn="r"/>
            <a:r>
              <a:rPr lang="ru-RU" sz="1400" b="1" dirty="0">
                <a:solidFill>
                  <a:srgbClr val="FFFF00"/>
                </a:solidFill>
              </a:rPr>
              <a:t>Расплата ж коварна, пред ней мы бессильны</a:t>
            </a:r>
            <a:r>
              <a:rPr lang="ru-RU" sz="1600" b="1" dirty="0">
                <a:solidFill>
                  <a:srgbClr val="FFFF00"/>
                </a:solidFill>
              </a:rPr>
              <a:t>,</a:t>
            </a:r>
          </a:p>
          <a:p>
            <a:pPr algn="r"/>
            <a:r>
              <a:rPr lang="ru-RU" sz="1400" b="1" dirty="0">
                <a:solidFill>
                  <a:srgbClr val="FFFF00"/>
                </a:solidFill>
              </a:rPr>
              <a:t>Прощенья не вымолишь, сколь ни проси.</a:t>
            </a:r>
          </a:p>
          <a:p>
            <a:pPr algn="r"/>
            <a:r>
              <a:rPr lang="ru-RU" sz="1400" b="1" dirty="0">
                <a:solidFill>
                  <a:srgbClr val="FFFF00"/>
                </a:solidFill>
              </a:rPr>
              <a:t> </a:t>
            </a:r>
          </a:p>
          <a:p>
            <a:pPr algn="r"/>
            <a:r>
              <a:rPr lang="ru-RU" sz="1400" b="1" dirty="0">
                <a:solidFill>
                  <a:srgbClr val="FFFF00"/>
                </a:solidFill>
              </a:rPr>
              <a:t>Растрачены попусту нужные силы,</a:t>
            </a:r>
          </a:p>
          <a:p>
            <a:pPr algn="r"/>
            <a:r>
              <a:rPr lang="ru-RU" sz="1400" b="1" dirty="0">
                <a:solidFill>
                  <a:srgbClr val="FFFF00"/>
                </a:solidFill>
              </a:rPr>
              <a:t>От помыслов чистых осталась лишь грязь,</a:t>
            </a:r>
          </a:p>
          <a:p>
            <a:pPr algn="r"/>
            <a:r>
              <a:rPr lang="ru-RU" sz="1400" b="1" dirty="0">
                <a:solidFill>
                  <a:srgbClr val="FFFF00"/>
                </a:solidFill>
              </a:rPr>
              <a:t>Завяз ты в бессмысленных жизненных буднях,</a:t>
            </a:r>
          </a:p>
          <a:p>
            <a:pPr algn="r"/>
            <a:r>
              <a:rPr lang="ru-RU" sz="1400" b="1" dirty="0">
                <a:solidFill>
                  <a:srgbClr val="FFFF00"/>
                </a:solidFill>
              </a:rPr>
              <a:t>И понял, что жизнь твоя не удалась.</a:t>
            </a:r>
          </a:p>
          <a:p>
            <a:pPr algn="r"/>
            <a:r>
              <a:rPr lang="ru-RU" sz="1400" b="1" dirty="0">
                <a:solidFill>
                  <a:srgbClr val="FFFF00"/>
                </a:solidFill>
              </a:rPr>
              <a:t> </a:t>
            </a:r>
          </a:p>
          <a:p>
            <a:pPr algn="r"/>
            <a:r>
              <a:rPr lang="ru-RU" sz="1400" b="1" dirty="0">
                <a:solidFill>
                  <a:srgbClr val="FFFF00"/>
                </a:solidFill>
              </a:rPr>
              <a:t>В слезах вспоминаешь былые дороги,</a:t>
            </a:r>
          </a:p>
          <a:p>
            <a:pPr algn="r"/>
            <a:r>
              <a:rPr lang="ru-RU" sz="1400" b="1" dirty="0">
                <a:solidFill>
                  <a:srgbClr val="FFFF00"/>
                </a:solidFill>
              </a:rPr>
              <a:t>Что жил ты не так, как положено жить,</a:t>
            </a:r>
          </a:p>
          <a:p>
            <a:pPr algn="r"/>
            <a:r>
              <a:rPr lang="ru-RU" sz="1400" b="1" dirty="0">
                <a:solidFill>
                  <a:srgbClr val="FFFF00"/>
                </a:solidFill>
              </a:rPr>
              <a:t>Не в те ты стучался закрытые двери,</a:t>
            </a:r>
          </a:p>
          <a:p>
            <a:pPr algn="r"/>
            <a:r>
              <a:rPr lang="ru-RU" sz="1400" b="1" dirty="0">
                <a:solidFill>
                  <a:srgbClr val="FFFF00"/>
                </a:solidFill>
              </a:rPr>
              <a:t>Не мёд тебе дали, а яду испить…</a:t>
            </a:r>
          </a:p>
          <a:p>
            <a:pPr algn="r"/>
            <a:r>
              <a:rPr lang="ru-RU" sz="1400" b="1" dirty="0">
                <a:solidFill>
                  <a:srgbClr val="FFFF00"/>
                </a:solidFill>
              </a:rPr>
              <a:t> </a:t>
            </a:r>
          </a:p>
          <a:p>
            <a:pPr algn="r"/>
            <a:r>
              <a:rPr lang="ru-RU" sz="1400" b="1" dirty="0">
                <a:solidFill>
                  <a:srgbClr val="FFFF00"/>
                </a:solidFill>
              </a:rPr>
              <a:t>Себя уничтожив своею рукою,</a:t>
            </a:r>
          </a:p>
          <a:p>
            <a:pPr algn="r"/>
            <a:r>
              <a:rPr lang="ru-RU" sz="1400" b="1" dirty="0">
                <a:solidFill>
                  <a:srgbClr val="FFFF00"/>
                </a:solidFill>
              </a:rPr>
              <a:t>Сломавшись, под  гнётом сплошных неудач</a:t>
            </a:r>
          </a:p>
          <a:p>
            <a:pPr algn="r"/>
            <a:r>
              <a:rPr lang="ru-RU" sz="1400" b="1" dirty="0">
                <a:solidFill>
                  <a:srgbClr val="FFFF00"/>
                </a:solidFill>
              </a:rPr>
              <a:t>Стоишь на коленях пред Девой Святою.</a:t>
            </a:r>
          </a:p>
          <a:p>
            <a:pPr algn="r"/>
            <a:r>
              <a:rPr lang="ru-RU" sz="1400" b="1" dirty="0">
                <a:solidFill>
                  <a:srgbClr val="FFFF00"/>
                </a:solidFill>
              </a:rPr>
              <a:t>Поплачь, станет легче! Я знаю. Поплачь…</a:t>
            </a:r>
          </a:p>
          <a:p>
            <a:pPr algn="r"/>
            <a:r>
              <a:rPr lang="ru-RU" sz="1600" b="1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554123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5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5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5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5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5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5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58" y="0"/>
            <a:ext cx="9076763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4572000" y="662980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Я ПИШУ.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 </a:t>
            </a:r>
          </a:p>
          <a:p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Мысли несутся и в строчки ложатся.</a:t>
            </a:r>
          </a:p>
          <a:p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Что происходит? Не удержаться,</a:t>
            </a:r>
          </a:p>
          <a:p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Желанье одно – писать и писать,</a:t>
            </a:r>
          </a:p>
          <a:p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Бурный поток мне никак не сдержать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.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Что наболело, созрело и вскрылось,</a:t>
            </a:r>
          </a:p>
          <a:p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Это душа, как бутон вся раскрылась,</a:t>
            </a:r>
          </a:p>
          <a:p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Вся обнажилась. И стыдно нагой</a:t>
            </a:r>
          </a:p>
          <a:p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Ей трепетать пред самою собой.</a:t>
            </a:r>
          </a:p>
          <a:p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 </a:t>
            </a:r>
          </a:p>
          <a:p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Она, изливаясь под солнечным светом,</a:t>
            </a:r>
          </a:p>
          <a:p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Нежный нектар дарит всем, и при этом</a:t>
            </a:r>
          </a:p>
          <a:p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Чахнет, пытаясь собраться в комок,</a:t>
            </a:r>
          </a:p>
          <a:p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Чтобы никто догадаться не  смог,</a:t>
            </a:r>
          </a:p>
          <a:p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 </a:t>
            </a:r>
          </a:p>
          <a:p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Как же ей трудно сегодня одной</a:t>
            </a:r>
          </a:p>
          <a:p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Здесь в жарком пекле стоять в летний зной.</a:t>
            </a:r>
          </a:p>
          <a:p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Живительной влаги, заботы, любви</a:t>
            </a:r>
          </a:p>
          <a:p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Забытая ждёт в эти горькие дни.</a:t>
            </a:r>
          </a:p>
        </p:txBody>
      </p:sp>
    </p:spTree>
    <p:extLst>
      <p:ext uri="{BB962C8B-B14F-4D97-AF65-F5344CB8AC3E}">
        <p14:creationId xmlns:p14="http://schemas.microsoft.com/office/powerpoint/2010/main" xmlns="" val="2147224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609</TotalTime>
  <Words>1116</Words>
  <Application>Microsoft Office PowerPoint</Application>
  <PresentationFormat>Экран (4:3)</PresentationFormat>
  <Paragraphs>481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Воздушный поток</vt:lpstr>
      <vt:lpstr>Крик души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66</cp:revision>
  <dcterms:created xsi:type="dcterms:W3CDTF">2012-01-26T09:55:16Z</dcterms:created>
  <dcterms:modified xsi:type="dcterms:W3CDTF">2012-06-06T15:07:40Z</dcterms:modified>
</cp:coreProperties>
</file>