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7" r:id="rId3"/>
    <p:sldId id="256" r:id="rId4"/>
    <p:sldId id="257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1FF9DDA-B90C-40F1-9AAB-7CEF8FE679AE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2381AF-60C9-4C37-ACC0-D746552D9DFE}" type="slidenum">
              <a:rPr lang="ru-RU" smtClean="0"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gif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dirty="0" err="1" smtClean="0"/>
              <a:t>Цветики-семицветики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59632" y="2564904"/>
            <a:ext cx="6400800" cy="1752600"/>
          </a:xfrm>
        </p:spPr>
        <p:txBody>
          <a:bodyPr/>
          <a:lstStyle/>
          <a:p>
            <a:r>
              <a:rPr lang="ru-RU" dirty="0" smtClean="0"/>
              <a:t>Игра для 3х классов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0382" t="38688" b="41194"/>
          <a:stretch>
            <a:fillRect/>
          </a:stretch>
        </p:blipFill>
        <p:spPr bwMode="auto">
          <a:xfrm>
            <a:off x="1331640" y="1628800"/>
            <a:ext cx="564594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0400" t="58806" b="21076"/>
          <a:stretch>
            <a:fillRect/>
          </a:stretch>
        </p:blipFill>
        <p:spPr bwMode="auto">
          <a:xfrm>
            <a:off x="1043608" y="1556791"/>
            <a:ext cx="7128792" cy="428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0382" t="80471"/>
          <a:stretch>
            <a:fillRect/>
          </a:stretch>
        </p:blipFill>
        <p:spPr bwMode="auto">
          <a:xfrm>
            <a:off x="611560" y="1772816"/>
            <a:ext cx="7576377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9144000" cy="2592288"/>
          </a:xfrm>
        </p:spPr>
        <p:txBody>
          <a:bodyPr/>
          <a:lstStyle/>
          <a:p>
            <a:r>
              <a:rPr lang="ru-RU" sz="11000" b="1" dirty="0" smtClean="0">
                <a:latin typeface="Times New Roman" pitchFamily="18" charset="0"/>
                <a:cs typeface="Times New Roman" pitchFamily="18" charset="0"/>
              </a:rPr>
              <a:t>НЕЗАБУДКА</a:t>
            </a:r>
            <a:endParaRPr lang="ru-RU" sz="1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2400" cy="1362075"/>
          </a:xfrm>
        </p:spPr>
        <p:txBody>
          <a:bodyPr/>
          <a:lstStyle/>
          <a:p>
            <a:pPr algn="ctr"/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амшорка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ЮТИЛК</a:t>
            </a:r>
            <a:endParaRPr lang="ru-RU" sz="10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ИЛЁВСАК</a:t>
            </a:r>
            <a:endParaRPr lang="ru-RU" sz="10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8625136" cy="1143000"/>
          </a:xfrm>
        </p:spPr>
        <p:txBody>
          <a:bodyPr/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ЧИОДВАУНК</a:t>
            </a:r>
            <a:endParaRPr lang="ru-RU" sz="10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2204864"/>
            <a:ext cx="9324528" cy="1143000"/>
          </a:xfrm>
        </p:spPr>
        <p:txBody>
          <a:bodyPr/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ИМАРТКААГР</a:t>
            </a:r>
            <a:endParaRPr lang="ru-RU" sz="10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sz="10000" b="1" dirty="0" smtClean="0">
                <a:latin typeface="Times New Roman" pitchFamily="18" charset="0"/>
                <a:cs typeface="Times New Roman" pitchFamily="18" charset="0"/>
              </a:rPr>
              <a:t>НАЫЛШД</a:t>
            </a:r>
            <a:endParaRPr lang="ru-RU" sz="10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Цветики-семицветики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73050"/>
            <a:ext cx="5004048" cy="6584950"/>
          </a:xfrm>
        </p:spPr>
        <p:txBody>
          <a:bodyPr/>
          <a:lstStyle/>
          <a:p>
            <a:r>
              <a:rPr lang="ru-RU" sz="2000" b="1" i="1" dirty="0" smtClean="0"/>
              <a:t>Расскажи стихотворение о </a:t>
            </a:r>
            <a:r>
              <a:rPr lang="ru-RU" sz="2000" b="1" i="1" dirty="0" smtClean="0"/>
              <a:t>цветах</a:t>
            </a:r>
            <a:endParaRPr lang="ru-RU" sz="2000" dirty="0" smtClean="0"/>
          </a:p>
          <a:p>
            <a:r>
              <a:rPr lang="ru-RU" sz="2000" b="1" i="1" dirty="0" smtClean="0">
                <a:hlinkClick r:id="rId2" action="ppaction://hlinksldjump"/>
              </a:rPr>
              <a:t>Из букв, входящих в слово «незабудка», составить за 5 минут как можно больше слов</a:t>
            </a:r>
            <a:endParaRPr lang="ru-RU" sz="2000" dirty="0" smtClean="0"/>
          </a:p>
          <a:p>
            <a:r>
              <a:rPr lang="ru-RU" sz="2000" b="1" i="1" dirty="0" smtClean="0"/>
              <a:t>С завязанными глазами нарисовать ромашку (рисуют все члены команды, сколько удачных ромашек, столько и баллов</a:t>
            </a:r>
            <a:endParaRPr lang="ru-RU" sz="2000" dirty="0" smtClean="0"/>
          </a:p>
          <a:p>
            <a:r>
              <a:rPr lang="ru-RU" sz="2000" b="1" i="1" dirty="0" smtClean="0">
                <a:hlinkClick r:id="rId3" action="ppaction://hlinksldjump"/>
              </a:rPr>
              <a:t>Разгадать </a:t>
            </a:r>
            <a:r>
              <a:rPr lang="ru-RU" sz="2000" b="1" i="1" dirty="0" smtClean="0">
                <a:hlinkClick r:id="rId3" action="ppaction://hlinksldjump"/>
              </a:rPr>
              <a:t>ребусы, в которых зашифрованы названия цветов</a:t>
            </a:r>
            <a:r>
              <a:rPr lang="ru-RU" sz="2000" b="1" i="1" dirty="0" smtClean="0"/>
              <a:t>;</a:t>
            </a:r>
            <a:endParaRPr lang="ru-RU" sz="2000" dirty="0" smtClean="0"/>
          </a:p>
          <a:p>
            <a:r>
              <a:rPr lang="ru-RU" sz="2000" b="1" i="1" dirty="0" smtClean="0"/>
              <a:t>«Цветы и песни» (вспомнить песни, в которых упоминаются названия цветов);</a:t>
            </a:r>
            <a:endParaRPr lang="ru-RU" sz="2000" dirty="0" smtClean="0"/>
          </a:p>
          <a:p>
            <a:r>
              <a:rPr lang="ru-RU" sz="2000" b="1" i="1" dirty="0" smtClean="0"/>
              <a:t>посмотреть на букет в течение 5-10 секунд и, отвернувшись, назвать цветы в букете, сколько каких.</a:t>
            </a:r>
            <a:endParaRPr lang="ru-RU" sz="2000" dirty="0" smtClean="0"/>
          </a:p>
          <a:p>
            <a:r>
              <a:rPr lang="ru-RU" sz="2000" b="1" i="1" dirty="0" smtClean="0">
                <a:hlinkClick r:id="rId4" action="ppaction://hlinksldjump"/>
              </a:rPr>
              <a:t>Собери </a:t>
            </a:r>
            <a:r>
              <a:rPr lang="ru-RU" sz="2000" b="1" i="1" dirty="0" smtClean="0">
                <a:hlinkClick r:id="rId4" action="ppaction://hlinksldjump"/>
              </a:rPr>
              <a:t>названия </a:t>
            </a:r>
            <a:r>
              <a:rPr lang="ru-RU" sz="2000" b="1" i="1" dirty="0" smtClean="0">
                <a:hlinkClick r:id="rId4" action="ppaction://hlinksldjump"/>
              </a:rPr>
              <a:t>цветов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cvetik-semicvetik105.narod.ru/pic/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1556792"/>
            <a:ext cx="4848225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92" r="50187" b="81934"/>
          <a:stretch>
            <a:fillRect/>
          </a:stretch>
        </p:blipFill>
        <p:spPr bwMode="auto">
          <a:xfrm>
            <a:off x="467544" y="1916832"/>
            <a:ext cx="803677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987" r="50000" b="61676"/>
          <a:stretch>
            <a:fillRect/>
          </a:stretch>
        </p:blipFill>
        <p:spPr bwMode="auto">
          <a:xfrm>
            <a:off x="1043608" y="1124744"/>
            <a:ext cx="65767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39245" r="50000" b="41418"/>
          <a:stretch>
            <a:fillRect/>
          </a:stretch>
        </p:blipFill>
        <p:spPr bwMode="auto">
          <a:xfrm>
            <a:off x="1115616" y="1484784"/>
            <a:ext cx="657678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60424" r="50000" b="20239"/>
          <a:stretch>
            <a:fillRect/>
          </a:stretch>
        </p:blipFill>
        <p:spPr bwMode="auto">
          <a:xfrm>
            <a:off x="539552" y="1556792"/>
            <a:ext cx="82867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80471" r="49618"/>
          <a:stretch>
            <a:fillRect/>
          </a:stretch>
        </p:blipFill>
        <p:spPr bwMode="auto">
          <a:xfrm>
            <a:off x="755576" y="1556792"/>
            <a:ext cx="7430651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0382" b="81430"/>
          <a:stretch>
            <a:fillRect/>
          </a:stretch>
        </p:blipFill>
        <p:spPr bwMode="auto">
          <a:xfrm>
            <a:off x="467544" y="1700808"/>
            <a:ext cx="76115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0382" t="18570" b="61312"/>
          <a:stretch>
            <a:fillRect/>
          </a:stretch>
        </p:blipFill>
        <p:spPr bwMode="auto">
          <a:xfrm>
            <a:off x="1043608" y="1700808"/>
            <a:ext cx="66496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79</TotalTime>
  <Words>98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Тема4</vt:lpstr>
      <vt:lpstr>Цветики-семицветики</vt:lpstr>
      <vt:lpstr>Цветики-семицветики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НЕЗАБУДКА</vt:lpstr>
      <vt:lpstr>амшорка</vt:lpstr>
      <vt:lpstr>ЮТИЛК</vt:lpstr>
      <vt:lpstr>ИЛЁВСАК</vt:lpstr>
      <vt:lpstr>ЧИОДВАУНК</vt:lpstr>
      <vt:lpstr>ИМАРТКААГР</vt:lpstr>
      <vt:lpstr>НАЫЛШД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8</cp:revision>
  <dcterms:created xsi:type="dcterms:W3CDTF">2013-04-11T18:56:13Z</dcterms:created>
  <dcterms:modified xsi:type="dcterms:W3CDTF">2013-04-11T20:15:35Z</dcterms:modified>
</cp:coreProperties>
</file>