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7" r:id="rId2"/>
    <p:sldId id="258" r:id="rId3"/>
    <p:sldId id="272" r:id="rId4"/>
    <p:sldId id="271" r:id="rId5"/>
    <p:sldId id="275" r:id="rId6"/>
    <p:sldId id="260" r:id="rId7"/>
    <p:sldId id="259" r:id="rId8"/>
    <p:sldId id="276" r:id="rId9"/>
    <p:sldId id="278" r:id="rId10"/>
    <p:sldId id="279" r:id="rId11"/>
    <p:sldId id="280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96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/>
              <a:t>ЫДОРИРПАНАРХО</a:t>
            </a:r>
            <a:endParaRPr lang="ru-RU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can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60649"/>
            <a:ext cx="3240360" cy="3312368"/>
          </a:xfrm>
          <a:prstGeom prst="rect">
            <a:avLst/>
          </a:prstGeom>
          <a:noFill/>
        </p:spPr>
      </p:pic>
      <p:pic>
        <p:nvPicPr>
          <p:cNvPr id="2051" name="Picture 3" descr="C:\Users\user\Desktop\bobr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260648"/>
            <a:ext cx="4381500" cy="3248025"/>
          </a:xfrm>
          <a:prstGeom prst="rect">
            <a:avLst/>
          </a:prstGeom>
          <a:noFill/>
        </p:spPr>
      </p:pic>
      <p:pic>
        <p:nvPicPr>
          <p:cNvPr id="2052" name="Picture 4" descr="C:\Users\user\Desktop\grivistui-volk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3771444"/>
            <a:ext cx="3528392" cy="2647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967084"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C:\Users\user\Desktop\240px-Black_Grouse_Nationalpark_Bayerischer_Wal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3264025" cy="5328592"/>
          </a:xfrm>
          <a:prstGeom prst="rect">
            <a:avLst/>
          </a:prstGeom>
          <a:noFill/>
        </p:spPr>
      </p:pic>
      <p:pic>
        <p:nvPicPr>
          <p:cNvPr id="3075" name="Picture 3" descr="C:\Users\user\Desktop\265px-Mute.swan.touchdown.arp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332656"/>
            <a:ext cx="4248472" cy="2664296"/>
          </a:xfrm>
          <a:prstGeom prst="rect">
            <a:avLst/>
          </a:prstGeom>
          <a:noFill/>
        </p:spPr>
      </p:pic>
      <p:pic>
        <p:nvPicPr>
          <p:cNvPr id="3076" name="Picture 4" descr="C:\Users\user\Desktop\great-blue-heron-standing-in-wate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3284984"/>
            <a:ext cx="4461048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3178696" cy="557748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 рви </a:t>
            </a:r>
          </a:p>
          <a:p>
            <a:r>
              <a:rPr lang="ru-RU" dirty="0" smtClean="0"/>
              <a:t>Не ломай </a:t>
            </a:r>
          </a:p>
          <a:p>
            <a:r>
              <a:rPr lang="ru-RU" dirty="0" smtClean="0"/>
              <a:t>Не разжигай </a:t>
            </a:r>
          </a:p>
          <a:p>
            <a:r>
              <a:rPr lang="ru-RU" dirty="0" smtClean="0"/>
              <a:t>Не бросай </a:t>
            </a:r>
          </a:p>
          <a:p>
            <a:r>
              <a:rPr lang="ru-RU" dirty="0" smtClean="0"/>
              <a:t>Не бери </a:t>
            </a:r>
          </a:p>
          <a:p>
            <a:r>
              <a:rPr lang="ru-RU" dirty="0" smtClean="0"/>
              <a:t>Не разоряй </a:t>
            </a:r>
          </a:p>
          <a:p>
            <a:r>
              <a:rPr lang="ru-RU" dirty="0" smtClean="0"/>
              <a:t>Не трогай </a:t>
            </a:r>
          </a:p>
          <a:p>
            <a:r>
              <a:rPr lang="ru-RU" dirty="0" smtClean="0"/>
              <a:t>Подкармливай</a:t>
            </a:r>
          </a:p>
          <a:p>
            <a:r>
              <a:rPr lang="ru-RU" dirty="0" smtClean="0"/>
              <a:t>Не засоряй</a:t>
            </a:r>
          </a:p>
          <a:p>
            <a:r>
              <a:rPr lang="ru-RU" dirty="0" smtClean="0"/>
              <a:t>Сохрани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89020" y="487241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цветы, растения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104472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ветки деревьев и кустарникам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158408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костры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24444" y="211544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мусор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486828" y="2649243"/>
            <a:ext cx="5325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животных и птиц домой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024480" y="3190494"/>
            <a:ext cx="550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птичьи гнезда и муравейники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762449" y="3719319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птенцов 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423585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птиц и животных зимой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948185" y="477968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реки, озёра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548181" y="531485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природу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2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Охрана природы.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utumn48.jpg"/>
          <p:cNvPicPr>
            <a:picLocks noGrp="1"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15616" y="1953256"/>
            <a:ext cx="705678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34888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/>
              <a:t>все то, что нас окружает,</a:t>
            </a:r>
            <a:br>
              <a:rPr lang="ru-RU" sz="4800" dirty="0" smtClean="0"/>
            </a:br>
            <a:r>
              <a:rPr lang="ru-RU" sz="4800" dirty="0" smtClean="0"/>
              <a:t> не создано человеком </a:t>
            </a:r>
            <a:endParaRPr lang="ru-RU" sz="4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10527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000" b="1" u="sng" dirty="0" smtClean="0">
                <a:solidFill>
                  <a:srgbClr val="FF0000"/>
                </a:solidFill>
              </a:rPr>
              <a:t>Природа -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796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6000" b="1" u="sng" dirty="0" smtClean="0">
                <a:solidFill>
                  <a:srgbClr val="FF0000"/>
                </a:solidFill>
              </a:rPr>
              <a:t>Охрана природы -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26843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бережное отношение к природе.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59216" cy="923702"/>
          </a:xfrm>
        </p:spPr>
        <p:txBody>
          <a:bodyPr>
            <a:normAutofit/>
          </a:bodyPr>
          <a:lstStyle/>
          <a:p>
            <a:r>
              <a:rPr lang="ru-RU" sz="4800" b="0" dirty="0" smtClean="0"/>
              <a:t>  Что даёт человеку природа?</a:t>
            </a:r>
            <a:endParaRPr lang="ru-RU" sz="48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Воздух</a:t>
            </a:r>
            <a:br>
              <a:rPr lang="ru-RU" sz="4400" dirty="0" smtClean="0"/>
            </a:br>
            <a:r>
              <a:rPr lang="ru-RU" sz="4400" dirty="0" smtClean="0"/>
              <a:t>Вода </a:t>
            </a:r>
            <a:br>
              <a:rPr lang="ru-RU" sz="4400" dirty="0" smtClean="0"/>
            </a:br>
            <a:r>
              <a:rPr lang="ru-RU" sz="4400" dirty="0" smtClean="0"/>
              <a:t>Пища </a:t>
            </a:r>
            <a:br>
              <a:rPr lang="ru-RU" sz="4400" dirty="0" smtClean="0"/>
            </a:br>
            <a:r>
              <a:rPr lang="ru-RU" sz="4400" dirty="0" smtClean="0"/>
              <a:t>Одежда</a:t>
            </a:r>
            <a:br>
              <a:rPr lang="ru-RU" sz="4400" dirty="0" smtClean="0"/>
            </a:br>
            <a:r>
              <a:rPr lang="ru-RU" sz="4400" dirty="0" smtClean="0"/>
              <a:t>Отдых</a:t>
            </a:r>
            <a:br>
              <a:rPr lang="ru-RU" sz="4400" dirty="0" smtClean="0"/>
            </a:br>
            <a:r>
              <a:rPr lang="ru-RU" sz="4400" dirty="0" smtClean="0"/>
              <a:t>Жилище</a:t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5" name="Picture 4" descr="Beac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0112" y="1340768"/>
            <a:ext cx="2158537" cy="143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Program Files (x86)\Microsoft Office\MEDIA\CAGCAT10\j0090386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558" y="2924944"/>
            <a:ext cx="2699442" cy="2310143"/>
          </a:xfrm>
          <a:prstGeom prst="rect">
            <a:avLst/>
          </a:prstGeom>
          <a:noFill/>
        </p:spPr>
      </p:pic>
      <p:pic>
        <p:nvPicPr>
          <p:cNvPr id="1032" name="Picture 8" descr="http://go1.imgsmail.ru/imgpreview?key=http%3A//zhivie-recepti.ru/wp-content/uploads/2011/03/-%25D0%25B0%25D1%2581%25D1%2581%25D0%25BE%25D1%2580%25D1%2582%25D0%25B8%5F%25D0%2598%25D0%25B3%25D0%25BE%25D1%2580%25D1%258C-%25D0%2591%25D0%25BE%25D0%25B3%25D1%2583%25D0%25BD-e1299440325689.jpg&amp;mb=imgdb_preview_119&amp;w=20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4725144"/>
            <a:ext cx="1905000" cy="1371601"/>
          </a:xfrm>
          <a:prstGeom prst="rect">
            <a:avLst/>
          </a:prstGeom>
          <a:noFill/>
        </p:spPr>
      </p:pic>
      <p:pic>
        <p:nvPicPr>
          <p:cNvPr id="1034" name="Picture 10" descr="http://go1.imgsmail.ru/imgpreview?key=http%3A//no-si.ru/pictures/TTU0206.jpg&amp;mb=imgdb_preview_20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1880" y="1988840"/>
            <a:ext cx="1552575" cy="233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рода_Марий_Эл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188640"/>
            <a:ext cx="3887788" cy="2808287"/>
          </a:xfrm>
        </p:spPr>
      </p:pic>
      <p:pic>
        <p:nvPicPr>
          <p:cNvPr id="4" name="Рисунок 3" descr="P100113_14.5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60032" y="188640"/>
            <a:ext cx="3672408" cy="2808312"/>
          </a:xfrm>
          <a:prstGeom prst="rect">
            <a:avLst/>
          </a:prstGeom>
        </p:spPr>
      </p:pic>
      <p:pic>
        <p:nvPicPr>
          <p:cNvPr id="6" name="Рисунок 5" descr="P190812_17.16_[01]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5400000">
            <a:off x="863589" y="2888942"/>
            <a:ext cx="3096342" cy="3888432"/>
          </a:xfrm>
          <a:prstGeom prst="rect">
            <a:avLst/>
          </a:prstGeom>
        </p:spPr>
      </p:pic>
      <p:pic>
        <p:nvPicPr>
          <p:cNvPr id="7" name="Рисунок 6" descr="1310195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860032" y="3284984"/>
            <a:ext cx="367240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111\Рабочий стол\Новая папка\320px-%D0%9C%D1%83%D1%81%D0%BE%D1%80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88640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111\Рабочий стол\Новая папка\104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88640"/>
            <a:ext cx="3744416" cy="296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ЮЛИЯ\Pictures\слом в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79712" y="3356992"/>
            <a:ext cx="5040560" cy="332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15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79712" y="260648"/>
            <a:ext cx="4968552" cy="63676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59349274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467544" y="332656"/>
            <a:ext cx="3024188" cy="4319588"/>
          </a:xfrm>
        </p:spPr>
      </p:pic>
      <p:pic>
        <p:nvPicPr>
          <p:cNvPr id="1026" name="Picture 2" descr="C:\Users\user\Desktop\0_f6cb_af3fd016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332656"/>
            <a:ext cx="4136628" cy="2952328"/>
          </a:xfrm>
          <a:prstGeom prst="rect">
            <a:avLst/>
          </a:prstGeom>
          <a:noFill/>
        </p:spPr>
      </p:pic>
      <p:pic>
        <p:nvPicPr>
          <p:cNvPr id="1027" name="Picture 3" descr="C:\Users\user\Desktop\besshovnie-foni-podsnejnik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501008"/>
            <a:ext cx="3293417" cy="3169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72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Охрана природы.</vt:lpstr>
      <vt:lpstr>все то, что нас окружает,  не создано человеком </vt:lpstr>
      <vt:lpstr>Охрана природы - </vt:lpstr>
      <vt:lpstr>  Что даёт человеку природа?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Охрана природы.</dc:title>
  <dc:creator>user</dc:creator>
  <cp:lastModifiedBy>RePack by SPecialiST</cp:lastModifiedBy>
  <cp:revision>25</cp:revision>
  <dcterms:created xsi:type="dcterms:W3CDTF">2013-02-27T15:46:23Z</dcterms:created>
  <dcterms:modified xsi:type="dcterms:W3CDTF">2013-10-31T18:56:57Z</dcterms:modified>
</cp:coreProperties>
</file>