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65" r:id="rId2"/>
    <p:sldId id="256" r:id="rId3"/>
    <p:sldId id="260" r:id="rId4"/>
    <p:sldId id="257" r:id="rId5"/>
    <p:sldId id="258" r:id="rId6"/>
    <p:sldId id="259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3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1245D5F-A547-42BE-947E-B8A7F7CB814D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495BF07-6619-4B6A-9F4D-25C8683A5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rus.iv-gim.edusite.ru/images/school0301.png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static.diary.ru/userdir/1/1/8/3/1183668/46138000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feo-korsars.ucoz.ru/Prikol/25232634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7030A0"/>
                </a:solidFill>
              </a:rPr>
              <a:t>ЧЕСТЬ И СЛАВА</a:t>
            </a:r>
            <a:endParaRPr lang="ru-RU" sz="7200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C:\Documents and Settings\Админ.0803B56992764A2\Рабочий стол\flag.jpg"/>
          <p:cNvPicPr>
            <a:picLocks noGrp="1"/>
          </p:cNvPicPr>
          <p:nvPr>
            <p:ph idx="1"/>
          </p:nvPr>
        </p:nvPicPr>
        <p:blipFill>
          <a:blip r:embed="rId2" cstate="print"/>
          <a:srcRect b="6615"/>
          <a:stretch>
            <a:fillRect/>
          </a:stretch>
        </p:blipFill>
        <p:spPr bwMode="auto">
          <a:xfrm>
            <a:off x="4139952" y="3068960"/>
            <a:ext cx="4596938" cy="228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Админ.0803B56992764A2\Рабочий стол\gerbsh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132856"/>
            <a:ext cx="2815136" cy="3320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839200" cy="4955381"/>
          </a:xfrm>
        </p:spPr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Талант и знания — яркий свет, без них из тьмы исхода нет.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</a:t>
            </a:r>
            <a:r>
              <a:rPr lang="ru-RU" sz="2800" dirty="0" smtClean="0">
                <a:solidFill>
                  <a:srgbClr val="002060"/>
                </a:solidFill>
              </a:rPr>
              <a:t>А.А.Рудаки (таджикский и                                       персидский поэт)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C:\Documents and Settings\Админ\Мои документы\документы\фото\неделя игры\SDC103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645024"/>
            <a:ext cx="3816424" cy="287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документы\фото\IMG_25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573016"/>
            <a:ext cx="3384376" cy="2895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268760"/>
            <a:ext cx="7740352" cy="2952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</a:rPr>
              <a:t>Нет силы более могучей, 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ru-RU" sz="4000" dirty="0" smtClean="0">
                <a:solidFill>
                  <a:srgbClr val="7030A0"/>
                </a:solidFill>
              </a:rPr>
              <a:t>                           чем знание; 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ru-RU" sz="4000" dirty="0" smtClean="0">
                <a:solidFill>
                  <a:srgbClr val="7030A0"/>
                </a:solidFill>
              </a:rPr>
              <a:t>      человек, вооруженный 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ru-RU" sz="4000" dirty="0" smtClean="0">
                <a:solidFill>
                  <a:srgbClr val="7030A0"/>
                </a:solidFill>
              </a:rPr>
              <a:t>           знанием, - непобедим.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                     </a:t>
            </a:r>
            <a:r>
              <a:rPr lang="ru-RU" sz="2400" dirty="0" smtClean="0">
                <a:solidFill>
                  <a:srgbClr val="7030A0"/>
                </a:solidFill>
              </a:rPr>
              <a:t>М. Горький - </a:t>
            </a:r>
            <a:r>
              <a:rPr lang="ru-RU" sz="2200" dirty="0" smtClean="0">
                <a:solidFill>
                  <a:srgbClr val="7030A0"/>
                </a:solidFill>
              </a:rPr>
              <a:t>советский писатель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i-main-pic" descr="Картинка 40 из 7918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645024"/>
            <a:ext cx="2487481" cy="245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3456385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3600" b="1" dirty="0" smtClean="0">
                <a:solidFill>
                  <a:srgbClr val="7030A0"/>
                </a:solidFill>
                <a:latin typeface="+mj-lt"/>
              </a:rPr>
              <a:t>С тех пор как существует мирозданье,</a:t>
            </a:r>
            <a:br>
              <a:rPr lang="ru-RU" sz="3600" b="1" dirty="0" smtClean="0">
                <a:solidFill>
                  <a:srgbClr val="7030A0"/>
                </a:solidFill>
                <a:latin typeface="+mj-lt"/>
              </a:rPr>
            </a:br>
            <a:r>
              <a:rPr lang="ru-RU" sz="3600" b="1" dirty="0" smtClean="0">
                <a:solidFill>
                  <a:srgbClr val="7030A0"/>
                </a:solidFill>
                <a:latin typeface="+mj-lt"/>
              </a:rPr>
              <a:t>Такого нет, кто б не нуждался в знанье.</a:t>
            </a:r>
            <a:br>
              <a:rPr lang="ru-RU" sz="3600" b="1" dirty="0" smtClean="0">
                <a:solidFill>
                  <a:srgbClr val="7030A0"/>
                </a:solidFill>
                <a:latin typeface="+mj-lt"/>
              </a:rPr>
            </a:br>
            <a:r>
              <a:rPr lang="ru-RU" sz="3600" b="1" dirty="0" smtClean="0">
                <a:solidFill>
                  <a:srgbClr val="7030A0"/>
                </a:solidFill>
                <a:latin typeface="+mj-lt"/>
              </a:rPr>
              <a:t>Какой мы ни возьмем язык и век,</a:t>
            </a:r>
            <a:br>
              <a:rPr lang="ru-RU" sz="3600" b="1" dirty="0" smtClean="0">
                <a:solidFill>
                  <a:srgbClr val="7030A0"/>
                </a:solidFill>
                <a:latin typeface="+mj-lt"/>
              </a:rPr>
            </a:br>
            <a:r>
              <a:rPr lang="ru-RU" sz="3600" b="1" dirty="0" smtClean="0">
                <a:solidFill>
                  <a:srgbClr val="7030A0"/>
                </a:solidFill>
                <a:latin typeface="+mj-lt"/>
              </a:rPr>
              <a:t>Всегда стремится к знанью человек.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C:\Documents and Settings\Админ\Мои документы\конференция\DSC0218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573016"/>
            <a:ext cx="2425824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Админ\Мои документы\документы\фото\конкурс чтецов фото\P10008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73016"/>
            <a:ext cx="2664296" cy="3094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075240" cy="52051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7030A0"/>
                </a:solidFill>
              </a:rPr>
              <a:t>Знание – сила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                                       Ф. Бэкон-                                                                      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                                        </a:t>
            </a:r>
            <a:r>
              <a:rPr lang="ru-RU" sz="2400" b="1" dirty="0" smtClean="0">
                <a:solidFill>
                  <a:srgbClr val="7030A0"/>
                </a:solidFill>
              </a:rPr>
              <a:t>английский философ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4" name="i-main-pic" descr="Картинка 18 из 943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564904"/>
            <a:ext cx="374441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0070C0"/>
                </a:solidFill>
              </a:rPr>
              <a:t>Есть только одно благо - знание и только одно зло – невежество.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                      Сократ –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                             </a:t>
            </a:r>
            <a:r>
              <a:rPr lang="ru-RU" b="1" dirty="0" smtClean="0">
                <a:solidFill>
                  <a:srgbClr val="0070C0"/>
                </a:solidFill>
              </a:rPr>
              <a:t>древнегреческий философ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i-main-pic" descr="Картинка 1 из 96000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2736304" cy="3104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371656" cy="4883373"/>
          </a:xfrm>
        </p:spPr>
        <p:txBody>
          <a:bodyPr/>
          <a:lstStyle/>
          <a:p>
            <a:pPr algn="r">
              <a:buNone/>
            </a:pPr>
            <a:r>
              <a:rPr lang="ru-RU" sz="5400" b="1" dirty="0" smtClean="0">
                <a:solidFill>
                  <a:srgbClr val="7030A0"/>
                </a:solidFill>
              </a:rPr>
              <a:t>Чем больше знаешь, тем интереснее жить...     </a:t>
            </a:r>
            <a:r>
              <a:rPr lang="ru-RU" sz="3600" b="1" dirty="0" smtClean="0">
                <a:solidFill>
                  <a:srgbClr val="7030A0"/>
                </a:solidFill>
              </a:rPr>
              <a:t>К.Г.Паустовский –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русский советский писатель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C:\Documents and Settings\Админ\Мои документы\9 кл\IMG_235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221088"/>
            <a:ext cx="3269247" cy="246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окументы\фото\IMG_25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360040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4644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800" b="1" dirty="0" smtClean="0">
                <a:solidFill>
                  <a:srgbClr val="7030A0"/>
                </a:solidFill>
              </a:rPr>
              <a:t>Важно не количество знаний, а качество их. Можно знать очень многое, не зная самого нужного.                    </a:t>
            </a:r>
            <a:r>
              <a:rPr lang="ru-RU" sz="3600" b="1" dirty="0" smtClean="0">
                <a:solidFill>
                  <a:srgbClr val="7030A0"/>
                </a:solidFill>
              </a:rPr>
              <a:t>Л.Н.Толстой-                                   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                             великий русский писатель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C:\Documents and Settings\Админ\Мои документы\документы\фото\послед звонок день учит\День учителя\Изображение 09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149080"/>
            <a:ext cx="3122290" cy="226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686800" cy="4886003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   Недостаточно только получить знания: надо найти им приложение.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                  И.В.Гете – 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         немецкий поэт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Documents and Settings\Админ\Мои документы\конференция\DSC0218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780928"/>
            <a:ext cx="302433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0649"/>
            <a:ext cx="9163744" cy="36003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Когда мы катимся , как шар,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Без смысла и без цели ,                                 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Жизнь превращается в кошмар,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И не минует мели!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А, если цель мы изберем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И будем к ней стремиться,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К прекрасной цели той придем,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Коль станем все учиться!</a:t>
            </a:r>
          </a:p>
          <a:p>
            <a:endParaRPr lang="ru-RU" dirty="0"/>
          </a:p>
        </p:txBody>
      </p:sp>
      <p:pic>
        <p:nvPicPr>
          <p:cNvPr id="4" name="Рисунок 3" descr="C:\Documents and Settings\Админ\Мои документы\документы\фото\неделя игры\SDC103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89040"/>
            <a:ext cx="3802742" cy="285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Админ\Мои документы\документы\фото\неделя игры\SDC103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789040"/>
            <a:ext cx="3880537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499</TotalTime>
  <Words>125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ЧЕСТЬ И СЛАВА</vt:lpstr>
      <vt:lpstr>Нет силы более могучей,                             чем знание;        человек, вооруженный             знанием, - непобедим.                         М. Горький - советский писатель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Нет силы более могучей,                             чем знание;   человек, вооруженный             знанием, - непобедим.                          М. Горький </dc:title>
  <dc:creator>Админ</dc:creator>
  <cp:lastModifiedBy>Админ</cp:lastModifiedBy>
  <cp:revision>41</cp:revision>
  <dcterms:created xsi:type="dcterms:W3CDTF">2011-04-22T09:32:07Z</dcterms:created>
  <dcterms:modified xsi:type="dcterms:W3CDTF">2012-09-12T23:21:29Z</dcterms:modified>
</cp:coreProperties>
</file>