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1" r:id="rId5"/>
    <p:sldId id="263" r:id="rId6"/>
    <p:sldId id="264" r:id="rId7"/>
    <p:sldId id="272" r:id="rId8"/>
    <p:sldId id="265" r:id="rId9"/>
    <p:sldId id="266" r:id="rId10"/>
    <p:sldId id="268" r:id="rId11"/>
    <p:sldId id="261" r:id="rId12"/>
    <p:sldId id="267" r:id="rId13"/>
    <p:sldId id="269" r:id="rId14"/>
    <p:sldId id="274" r:id="rId15"/>
    <p:sldId id="270" r:id="rId16"/>
    <p:sldId id="276" r:id="rId17"/>
    <p:sldId id="277" r:id="rId18"/>
    <p:sldId id="27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23"/>
    <a:srgbClr val="FFC85B"/>
    <a:srgbClr val="C27300"/>
    <a:srgbClr val="CCCC00"/>
    <a:srgbClr val="99CCFF"/>
    <a:srgbClr val="969696"/>
    <a:srgbClr val="CCEC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4660"/>
  </p:normalViewPr>
  <p:slideViewPr>
    <p:cSldViewPr>
      <p:cViewPr varScale="1">
        <p:scale>
          <a:sx n="46" d="100"/>
          <a:sy n="46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6.wmf"/><Relationship Id="rId18" Type="http://schemas.openxmlformats.org/officeDocument/2006/relationships/image" Target="../media/image101.wmf"/><Relationship Id="rId26" Type="http://schemas.openxmlformats.org/officeDocument/2006/relationships/image" Target="../media/image109.wmf"/><Relationship Id="rId3" Type="http://schemas.openxmlformats.org/officeDocument/2006/relationships/image" Target="../media/image86.wmf"/><Relationship Id="rId21" Type="http://schemas.openxmlformats.org/officeDocument/2006/relationships/image" Target="../media/image104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17" Type="http://schemas.openxmlformats.org/officeDocument/2006/relationships/image" Target="../media/image100.wmf"/><Relationship Id="rId25" Type="http://schemas.openxmlformats.org/officeDocument/2006/relationships/image" Target="../media/image108.wmf"/><Relationship Id="rId2" Type="http://schemas.openxmlformats.org/officeDocument/2006/relationships/image" Target="../media/image85.wmf"/><Relationship Id="rId16" Type="http://schemas.openxmlformats.org/officeDocument/2006/relationships/image" Target="../media/image99.wmf"/><Relationship Id="rId20" Type="http://schemas.openxmlformats.org/officeDocument/2006/relationships/image" Target="../media/image103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24" Type="http://schemas.openxmlformats.org/officeDocument/2006/relationships/image" Target="../media/image107.wmf"/><Relationship Id="rId5" Type="http://schemas.openxmlformats.org/officeDocument/2006/relationships/image" Target="../media/image88.wmf"/><Relationship Id="rId15" Type="http://schemas.openxmlformats.org/officeDocument/2006/relationships/image" Target="../media/image98.wmf"/><Relationship Id="rId23" Type="http://schemas.openxmlformats.org/officeDocument/2006/relationships/image" Target="../media/image106.wmf"/><Relationship Id="rId10" Type="http://schemas.openxmlformats.org/officeDocument/2006/relationships/image" Target="../media/image93.wmf"/><Relationship Id="rId19" Type="http://schemas.openxmlformats.org/officeDocument/2006/relationships/image" Target="../media/image102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Relationship Id="rId14" Type="http://schemas.openxmlformats.org/officeDocument/2006/relationships/image" Target="../media/image97.wmf"/><Relationship Id="rId22" Type="http://schemas.openxmlformats.org/officeDocument/2006/relationships/image" Target="../media/image10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2.wmf"/><Relationship Id="rId3" Type="http://schemas.openxmlformats.org/officeDocument/2006/relationships/image" Target="../media/image2.wmf"/><Relationship Id="rId7" Type="http://schemas.openxmlformats.org/officeDocument/2006/relationships/image" Target="../media/image37.wmf"/><Relationship Id="rId12" Type="http://schemas.openxmlformats.org/officeDocument/2006/relationships/image" Target="../media/image41.wmf"/><Relationship Id="rId2" Type="http://schemas.openxmlformats.org/officeDocument/2006/relationships/image" Target="../media/image33.wmf"/><Relationship Id="rId1" Type="http://schemas.openxmlformats.org/officeDocument/2006/relationships/image" Target="../media/image22.wmf"/><Relationship Id="rId6" Type="http://schemas.openxmlformats.org/officeDocument/2006/relationships/image" Target="../media/image36.wmf"/><Relationship Id="rId11" Type="http://schemas.openxmlformats.org/officeDocument/2006/relationships/image" Target="../media/image40.wmf"/><Relationship Id="rId5" Type="http://schemas.openxmlformats.org/officeDocument/2006/relationships/image" Target="../media/image35.wmf"/><Relationship Id="rId10" Type="http://schemas.openxmlformats.org/officeDocument/2006/relationships/image" Target="../media/image24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51.wmf"/><Relationship Id="rId4" Type="http://schemas.openxmlformats.org/officeDocument/2006/relationships/image" Target="../media/image46.wmf"/><Relationship Id="rId9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22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80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79.wmf"/><Relationship Id="rId2" Type="http://schemas.openxmlformats.org/officeDocument/2006/relationships/image" Target="../media/image69.wmf"/><Relationship Id="rId1" Type="http://schemas.openxmlformats.org/officeDocument/2006/relationships/image" Target="../media/image22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5" Type="http://schemas.openxmlformats.org/officeDocument/2006/relationships/image" Target="../media/image8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Relationship Id="rId14" Type="http://schemas.openxmlformats.org/officeDocument/2006/relationships/image" Target="../media/image8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7969908B-FACD-407C-88AC-B46DADDAB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CF43D-4A2D-47E7-B3E8-E60E389A8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7719D-8F09-47B6-B594-7ED9FC58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E6CD5-32C9-4352-BE3D-A59047C08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1B242-0C8A-4B49-914E-2BB5A8E76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36B3-6324-4564-9598-28F3DAE8F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81F3-A959-46AB-9536-CC7D292CE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F28C-DC00-49A1-AB58-8866B20C5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9C695-D278-439F-AB37-E59881690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225A7-D6AF-4E0A-BA36-2AE89C7FA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6D0D3-BEBF-46C7-91F0-196AAF7CE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4DDB2-A6C6-4C08-A870-1D22697DC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F075C2C-1990-4C51-AF0D-CC24EC6ED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1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2.bin"/><Relationship Id="rId18" Type="http://schemas.openxmlformats.org/officeDocument/2006/relationships/oleObject" Target="../embeddings/oleObject117.bin"/><Relationship Id="rId26" Type="http://schemas.openxmlformats.org/officeDocument/2006/relationships/oleObject" Target="../embeddings/oleObject125.bin"/><Relationship Id="rId39" Type="http://schemas.openxmlformats.org/officeDocument/2006/relationships/oleObject" Target="../embeddings/oleObject138.bin"/><Relationship Id="rId21" Type="http://schemas.openxmlformats.org/officeDocument/2006/relationships/oleObject" Target="../embeddings/oleObject120.bin"/><Relationship Id="rId34" Type="http://schemas.openxmlformats.org/officeDocument/2006/relationships/oleObject" Target="../embeddings/oleObject133.bin"/><Relationship Id="rId42" Type="http://schemas.openxmlformats.org/officeDocument/2006/relationships/oleObject" Target="../embeddings/oleObject141.bin"/><Relationship Id="rId47" Type="http://schemas.openxmlformats.org/officeDocument/2006/relationships/oleObject" Target="../embeddings/oleObject146.bin"/><Relationship Id="rId50" Type="http://schemas.openxmlformats.org/officeDocument/2006/relationships/oleObject" Target="../embeddings/oleObject149.bin"/><Relationship Id="rId55" Type="http://schemas.openxmlformats.org/officeDocument/2006/relationships/oleObject" Target="../embeddings/oleObject154.bin"/><Relationship Id="rId63" Type="http://schemas.openxmlformats.org/officeDocument/2006/relationships/oleObject" Target="../embeddings/oleObject162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5.bin"/><Relationship Id="rId20" Type="http://schemas.openxmlformats.org/officeDocument/2006/relationships/oleObject" Target="../embeddings/oleObject119.bin"/><Relationship Id="rId29" Type="http://schemas.openxmlformats.org/officeDocument/2006/relationships/oleObject" Target="../embeddings/oleObject128.bin"/><Relationship Id="rId41" Type="http://schemas.openxmlformats.org/officeDocument/2006/relationships/oleObject" Target="../embeddings/oleObject140.bin"/><Relationship Id="rId54" Type="http://schemas.openxmlformats.org/officeDocument/2006/relationships/oleObject" Target="../embeddings/oleObject153.bin"/><Relationship Id="rId62" Type="http://schemas.openxmlformats.org/officeDocument/2006/relationships/oleObject" Target="../embeddings/oleObject16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5.bin"/><Relationship Id="rId11" Type="http://schemas.openxmlformats.org/officeDocument/2006/relationships/oleObject" Target="../embeddings/oleObject110.bin"/><Relationship Id="rId24" Type="http://schemas.openxmlformats.org/officeDocument/2006/relationships/oleObject" Target="../embeddings/oleObject123.bin"/><Relationship Id="rId32" Type="http://schemas.openxmlformats.org/officeDocument/2006/relationships/oleObject" Target="../embeddings/oleObject131.bin"/><Relationship Id="rId37" Type="http://schemas.openxmlformats.org/officeDocument/2006/relationships/oleObject" Target="../embeddings/oleObject136.bin"/><Relationship Id="rId40" Type="http://schemas.openxmlformats.org/officeDocument/2006/relationships/oleObject" Target="../embeddings/oleObject139.bin"/><Relationship Id="rId45" Type="http://schemas.openxmlformats.org/officeDocument/2006/relationships/oleObject" Target="../embeddings/oleObject144.bin"/><Relationship Id="rId53" Type="http://schemas.openxmlformats.org/officeDocument/2006/relationships/oleObject" Target="../embeddings/oleObject152.bin"/><Relationship Id="rId58" Type="http://schemas.openxmlformats.org/officeDocument/2006/relationships/oleObject" Target="../embeddings/oleObject157.bin"/><Relationship Id="rId66" Type="http://schemas.openxmlformats.org/officeDocument/2006/relationships/oleObject" Target="../embeddings/oleObject165.bin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14.bin"/><Relationship Id="rId23" Type="http://schemas.openxmlformats.org/officeDocument/2006/relationships/oleObject" Target="../embeddings/oleObject122.bin"/><Relationship Id="rId28" Type="http://schemas.openxmlformats.org/officeDocument/2006/relationships/oleObject" Target="../embeddings/oleObject127.bin"/><Relationship Id="rId36" Type="http://schemas.openxmlformats.org/officeDocument/2006/relationships/oleObject" Target="../embeddings/oleObject135.bin"/><Relationship Id="rId49" Type="http://schemas.openxmlformats.org/officeDocument/2006/relationships/oleObject" Target="../embeddings/oleObject148.bin"/><Relationship Id="rId57" Type="http://schemas.openxmlformats.org/officeDocument/2006/relationships/oleObject" Target="../embeddings/oleObject156.bin"/><Relationship Id="rId61" Type="http://schemas.openxmlformats.org/officeDocument/2006/relationships/oleObject" Target="../embeddings/oleObject160.bin"/><Relationship Id="rId10" Type="http://schemas.openxmlformats.org/officeDocument/2006/relationships/oleObject" Target="../embeddings/oleObject109.bin"/><Relationship Id="rId19" Type="http://schemas.openxmlformats.org/officeDocument/2006/relationships/oleObject" Target="../embeddings/oleObject118.bin"/><Relationship Id="rId31" Type="http://schemas.openxmlformats.org/officeDocument/2006/relationships/oleObject" Target="../embeddings/oleObject130.bin"/><Relationship Id="rId44" Type="http://schemas.openxmlformats.org/officeDocument/2006/relationships/oleObject" Target="../embeddings/oleObject143.bin"/><Relationship Id="rId52" Type="http://schemas.openxmlformats.org/officeDocument/2006/relationships/oleObject" Target="../embeddings/oleObject151.bin"/><Relationship Id="rId60" Type="http://schemas.openxmlformats.org/officeDocument/2006/relationships/oleObject" Target="../embeddings/oleObject159.bin"/><Relationship Id="rId65" Type="http://schemas.openxmlformats.org/officeDocument/2006/relationships/oleObject" Target="../embeddings/oleObject164.bin"/><Relationship Id="rId4" Type="http://schemas.openxmlformats.org/officeDocument/2006/relationships/oleObject" Target="../embeddings/oleObject103.bin"/><Relationship Id="rId9" Type="http://schemas.openxmlformats.org/officeDocument/2006/relationships/oleObject" Target="../embeddings/oleObject108.bin"/><Relationship Id="rId14" Type="http://schemas.openxmlformats.org/officeDocument/2006/relationships/oleObject" Target="../embeddings/oleObject113.bin"/><Relationship Id="rId22" Type="http://schemas.openxmlformats.org/officeDocument/2006/relationships/oleObject" Target="../embeddings/oleObject121.bin"/><Relationship Id="rId27" Type="http://schemas.openxmlformats.org/officeDocument/2006/relationships/oleObject" Target="../embeddings/oleObject126.bin"/><Relationship Id="rId30" Type="http://schemas.openxmlformats.org/officeDocument/2006/relationships/oleObject" Target="../embeddings/oleObject129.bin"/><Relationship Id="rId35" Type="http://schemas.openxmlformats.org/officeDocument/2006/relationships/oleObject" Target="../embeddings/oleObject134.bin"/><Relationship Id="rId43" Type="http://schemas.openxmlformats.org/officeDocument/2006/relationships/oleObject" Target="../embeddings/oleObject142.bin"/><Relationship Id="rId48" Type="http://schemas.openxmlformats.org/officeDocument/2006/relationships/oleObject" Target="../embeddings/oleObject147.bin"/><Relationship Id="rId56" Type="http://schemas.openxmlformats.org/officeDocument/2006/relationships/oleObject" Target="../embeddings/oleObject155.bin"/><Relationship Id="rId64" Type="http://schemas.openxmlformats.org/officeDocument/2006/relationships/oleObject" Target="../embeddings/oleObject163.bin"/><Relationship Id="rId8" Type="http://schemas.openxmlformats.org/officeDocument/2006/relationships/oleObject" Target="../embeddings/oleObject107.bin"/><Relationship Id="rId51" Type="http://schemas.openxmlformats.org/officeDocument/2006/relationships/oleObject" Target="../embeddings/oleObject150.bin"/><Relationship Id="rId3" Type="http://schemas.openxmlformats.org/officeDocument/2006/relationships/oleObject" Target="../embeddings/oleObject102.bin"/><Relationship Id="rId12" Type="http://schemas.openxmlformats.org/officeDocument/2006/relationships/oleObject" Target="../embeddings/oleObject111.bin"/><Relationship Id="rId17" Type="http://schemas.openxmlformats.org/officeDocument/2006/relationships/oleObject" Target="../embeddings/oleObject116.bin"/><Relationship Id="rId25" Type="http://schemas.openxmlformats.org/officeDocument/2006/relationships/oleObject" Target="../embeddings/oleObject124.bin"/><Relationship Id="rId33" Type="http://schemas.openxmlformats.org/officeDocument/2006/relationships/oleObject" Target="../embeddings/oleObject132.bin"/><Relationship Id="rId38" Type="http://schemas.openxmlformats.org/officeDocument/2006/relationships/oleObject" Target="../embeddings/oleObject137.bin"/><Relationship Id="rId46" Type="http://schemas.openxmlformats.org/officeDocument/2006/relationships/oleObject" Target="../embeddings/oleObject145.bin"/><Relationship Id="rId59" Type="http://schemas.openxmlformats.org/officeDocument/2006/relationships/oleObject" Target="../embeddings/oleObject15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0.bin"/><Relationship Id="rId5" Type="http://schemas.openxmlformats.org/officeDocument/2006/relationships/oleObject" Target="../embeddings/oleObject169.bin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7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1.jpeg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5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5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12" Type="http://schemas.openxmlformats.org/officeDocument/2006/relationships/oleObject" Target="../embeddings/oleObject78.bin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2.bin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8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Relationship Id="rId14" Type="http://schemas.openxmlformats.org/officeDocument/2006/relationships/oleObject" Target="../embeddings/oleObject8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18" Type="http://schemas.openxmlformats.org/officeDocument/2006/relationships/oleObject" Target="../embeddings/oleObject9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Теорема Безу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Схема Горнера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5143500"/>
            <a:ext cx="7696200" cy="94932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Спиридонова В.Л.</a:t>
            </a:r>
          </a:p>
          <a:p>
            <a:pPr algn="r" eaLnBrk="1" hangingPunct="1">
              <a:defRPr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ГОУ СПО «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Каргопольский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педагогический колледж»</a:t>
            </a:r>
          </a:p>
          <a:p>
            <a:pPr algn="r" eaLnBrk="1" hangingPunct="1">
              <a:defRPr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Отделение  «Математика», 2 курс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95288" y="692150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2</a:t>
            </a:r>
            <a:r>
              <a:rPr lang="en-US" b="1"/>
              <a:t>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вычислить </a:t>
            </a:r>
            <a:r>
              <a:rPr lang="en-US" b="1"/>
              <a:t>f(   )</a:t>
            </a:r>
            <a:endParaRPr lang="ru-RU" b="1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4859338" y="765175"/>
          <a:ext cx="288925" cy="265113"/>
        </p:xfrm>
        <a:graphic>
          <a:graphicData uri="http://schemas.openxmlformats.org/presentationml/2006/ole">
            <p:oleObj spid="_x0000_s9218" name="Формула" r:id="rId3" imgW="152280" imgH="139680" progId="Equation.3">
              <p:embed/>
            </p:oleObj>
          </a:graphicData>
        </a:graphic>
      </p:graphicFrame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39750" y="1989138"/>
            <a:ext cx="5248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ru-RU" b="1"/>
              <a:t>К=</a:t>
            </a:r>
            <a:r>
              <a:rPr lang="en-US" b="1"/>
              <a:t>Z [x]  ,  f(x)=2x</a:t>
            </a:r>
            <a:r>
              <a:rPr lang="en-US" b="1" baseline="30000"/>
              <a:t>5 </a:t>
            </a:r>
            <a:r>
              <a:rPr lang="en-US" b="1"/>
              <a:t>- 4x</a:t>
            </a:r>
            <a:r>
              <a:rPr lang="en-US" b="1" baseline="30000"/>
              <a:t>4 </a:t>
            </a:r>
            <a:r>
              <a:rPr lang="en-US" b="1"/>
              <a:t>- 7x</a:t>
            </a:r>
            <a:r>
              <a:rPr lang="en-US" b="1" baseline="30000"/>
              <a:t>3 </a:t>
            </a:r>
            <a:r>
              <a:rPr lang="en-US" b="1"/>
              <a:t>+ 5x</a:t>
            </a:r>
            <a:r>
              <a:rPr lang="en-US" b="1" baseline="30000"/>
              <a:t>2 </a:t>
            </a:r>
            <a:r>
              <a:rPr lang="en-US" b="1"/>
              <a:t>- 5x + 2  ,      = 3 </a:t>
            </a:r>
            <a:endParaRPr lang="ru-RU" b="1"/>
          </a:p>
        </p:txBody>
      </p:sp>
      <p:graphicFrame>
        <p:nvGraphicFramePr>
          <p:cNvPr id="9219" name="Object 7"/>
          <p:cNvGraphicFramePr>
            <a:graphicFrameLocks noChangeAspect="1"/>
          </p:cNvGraphicFramePr>
          <p:nvPr/>
        </p:nvGraphicFramePr>
        <p:xfrm>
          <a:off x="5003800" y="2060575"/>
          <a:ext cx="288925" cy="265113"/>
        </p:xfrm>
        <a:graphic>
          <a:graphicData uri="http://schemas.openxmlformats.org/presentationml/2006/ole">
            <p:oleObj spid="_x0000_s9219" name="Формула" r:id="rId4" imgW="152280" imgH="139680" progId="Equation.3">
              <p:embed/>
            </p:oleObj>
          </a:graphicData>
        </a:graphic>
      </p:graphicFrame>
      <p:graphicFrame>
        <p:nvGraphicFramePr>
          <p:cNvPr id="57421" name="Group 77"/>
          <p:cNvGraphicFramePr>
            <a:graphicFrameLocks noGrp="1"/>
          </p:cNvGraphicFramePr>
          <p:nvPr/>
        </p:nvGraphicFramePr>
        <p:xfrm>
          <a:off x="71438" y="2781300"/>
          <a:ext cx="9072562" cy="1727200"/>
        </p:xfrm>
        <a:graphic>
          <a:graphicData uri="http://schemas.openxmlformats.org/drawingml/2006/table">
            <a:tbl>
              <a:tblPr/>
              <a:tblGrid>
                <a:gridCol w="1295400"/>
                <a:gridCol w="1296987"/>
                <a:gridCol w="1296988"/>
                <a:gridCol w="1295400"/>
                <a:gridCol w="1295400"/>
                <a:gridCol w="1295400"/>
                <a:gridCol w="1296987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7423" name="Text Box 79"/>
          <p:cNvSpPr txBox="1">
            <a:spLocks noChangeArrowheads="1"/>
          </p:cNvSpPr>
          <p:nvPr/>
        </p:nvSpPr>
        <p:spPr bwMode="auto">
          <a:xfrm>
            <a:off x="1258888" y="5445125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f(3)=5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6" name="Rectangle 4"/>
          <p:cNvSpPr>
            <a:spLocks noChangeArrowheads="1"/>
          </p:cNvSpPr>
          <p:nvPr/>
        </p:nvSpPr>
        <p:spPr bwMode="auto">
          <a:xfrm>
            <a:off x="395288" y="981075"/>
            <a:ext cx="787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3</a:t>
            </a:r>
            <a:r>
              <a:rPr lang="en-US" b="1"/>
              <a:t>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составить таблицу значений многочлена и найти его корни</a:t>
            </a:r>
            <a:r>
              <a:rPr lang="en-US" b="1"/>
              <a:t> </a:t>
            </a:r>
            <a:r>
              <a:rPr lang="ru-RU" b="1"/>
              <a:t>:</a:t>
            </a:r>
          </a:p>
        </p:txBody>
      </p:sp>
      <p:graphicFrame>
        <p:nvGraphicFramePr>
          <p:cNvPr id="10242" name="Object 12"/>
          <p:cNvGraphicFramePr>
            <a:graphicFrameLocks noChangeAspect="1"/>
          </p:cNvGraphicFramePr>
          <p:nvPr/>
        </p:nvGraphicFramePr>
        <p:xfrm>
          <a:off x="2484438" y="1268413"/>
          <a:ext cx="3536950" cy="441325"/>
        </p:xfrm>
        <a:graphic>
          <a:graphicData uri="http://schemas.openxmlformats.org/presentationml/2006/ole">
            <p:oleObj spid="_x0000_s10242" name="Формула" r:id="rId3" imgW="2031840" imgH="253800" progId="Equation.3">
              <p:embed/>
            </p:oleObj>
          </a:graphicData>
        </a:graphic>
      </p:graphicFrame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1187450" y="1773238"/>
          <a:ext cx="2182813" cy="446087"/>
        </p:xfrm>
        <a:graphic>
          <a:graphicData uri="http://schemas.openxmlformats.org/presentationml/2006/ole">
            <p:oleObj spid="_x0000_s10243" name="Формула" r:id="rId4" imgW="1244520" imgH="253800" progId="Equation.3">
              <p:embed/>
            </p:oleObj>
          </a:graphicData>
        </a:graphic>
      </p:graphicFrame>
      <p:graphicFrame>
        <p:nvGraphicFramePr>
          <p:cNvPr id="47216" name="Group 112"/>
          <p:cNvGraphicFramePr>
            <a:graphicFrameLocks noGrp="1"/>
          </p:cNvGraphicFramePr>
          <p:nvPr/>
        </p:nvGraphicFramePr>
        <p:xfrm>
          <a:off x="0" y="2212975"/>
          <a:ext cx="7380288" cy="4645026"/>
        </p:xfrm>
        <a:graphic>
          <a:graphicData uri="http://schemas.openxmlformats.org/drawingml/2006/table">
            <a:tbl>
              <a:tblPr/>
              <a:tblGrid>
                <a:gridCol w="1054100"/>
                <a:gridCol w="1055688"/>
                <a:gridCol w="1054100"/>
                <a:gridCol w="1052512"/>
                <a:gridCol w="1054100"/>
                <a:gridCol w="1055688"/>
                <a:gridCol w="10541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44" name="Object 85"/>
          <p:cNvGraphicFramePr>
            <a:graphicFrameLocks noChangeAspect="1"/>
          </p:cNvGraphicFramePr>
          <p:nvPr/>
        </p:nvGraphicFramePr>
        <p:xfrm>
          <a:off x="1547813" y="2349500"/>
          <a:ext cx="188912" cy="431800"/>
        </p:xfrm>
        <a:graphic>
          <a:graphicData uri="http://schemas.openxmlformats.org/presentationml/2006/ole">
            <p:oleObj spid="_x0000_s10244" name="Формула" r:id="rId5" imgW="88560" imgH="203040" progId="Equation.3">
              <p:embed/>
            </p:oleObj>
          </a:graphicData>
        </a:graphic>
      </p:graphicFrame>
      <p:graphicFrame>
        <p:nvGraphicFramePr>
          <p:cNvPr id="10245" name="Object 86"/>
          <p:cNvGraphicFramePr>
            <a:graphicFrameLocks noChangeAspect="1"/>
          </p:cNvGraphicFramePr>
          <p:nvPr/>
        </p:nvGraphicFramePr>
        <p:xfrm>
          <a:off x="2627313" y="2349500"/>
          <a:ext cx="255587" cy="431800"/>
        </p:xfrm>
        <a:graphic>
          <a:graphicData uri="http://schemas.openxmlformats.org/presentationml/2006/ole">
            <p:oleObj spid="_x0000_s10245" name="Формула" r:id="rId6" imgW="126720" imgH="215640" progId="Equation.3">
              <p:embed/>
            </p:oleObj>
          </a:graphicData>
        </a:graphic>
      </p:graphicFrame>
      <p:graphicFrame>
        <p:nvGraphicFramePr>
          <p:cNvPr id="10246" name="Object 87"/>
          <p:cNvGraphicFramePr>
            <a:graphicFrameLocks noChangeAspect="1"/>
          </p:cNvGraphicFramePr>
          <p:nvPr/>
        </p:nvGraphicFramePr>
        <p:xfrm>
          <a:off x="3635375" y="2349500"/>
          <a:ext cx="431800" cy="409575"/>
        </p:xfrm>
        <a:graphic>
          <a:graphicData uri="http://schemas.openxmlformats.org/presentationml/2006/ole">
            <p:oleObj spid="_x0000_s10246" name="Формула" r:id="rId7" imgW="228600" imgH="215640" progId="Equation.3">
              <p:embed/>
            </p:oleObj>
          </a:graphicData>
        </a:graphic>
      </p:graphicFrame>
      <p:graphicFrame>
        <p:nvGraphicFramePr>
          <p:cNvPr id="10247" name="Object 88"/>
          <p:cNvGraphicFramePr>
            <a:graphicFrameLocks noChangeAspect="1"/>
          </p:cNvGraphicFramePr>
          <p:nvPr/>
        </p:nvGraphicFramePr>
        <p:xfrm>
          <a:off x="5867400" y="2349500"/>
          <a:ext cx="217488" cy="347663"/>
        </p:xfrm>
        <a:graphic>
          <a:graphicData uri="http://schemas.openxmlformats.org/presentationml/2006/ole">
            <p:oleObj spid="_x0000_s10247" name="Формула" r:id="rId8" imgW="126720" imgH="203040" progId="Equation.3">
              <p:embed/>
            </p:oleObj>
          </a:graphicData>
        </a:graphic>
      </p:graphicFrame>
      <p:graphicFrame>
        <p:nvGraphicFramePr>
          <p:cNvPr id="10248" name="Object 89"/>
          <p:cNvGraphicFramePr>
            <a:graphicFrameLocks noChangeAspect="1"/>
          </p:cNvGraphicFramePr>
          <p:nvPr/>
        </p:nvGraphicFramePr>
        <p:xfrm>
          <a:off x="6732588" y="2349500"/>
          <a:ext cx="360362" cy="360363"/>
        </p:xfrm>
        <a:graphic>
          <a:graphicData uri="http://schemas.openxmlformats.org/presentationml/2006/ole">
            <p:oleObj spid="_x0000_s10248" name="Формула" r:id="rId9" imgW="203040" imgH="203040" progId="Equation.3">
              <p:embed/>
            </p:oleObj>
          </a:graphicData>
        </a:graphic>
      </p:graphicFrame>
      <p:graphicFrame>
        <p:nvGraphicFramePr>
          <p:cNvPr id="10249" name="Object 90"/>
          <p:cNvGraphicFramePr>
            <a:graphicFrameLocks noChangeAspect="1"/>
          </p:cNvGraphicFramePr>
          <p:nvPr/>
        </p:nvGraphicFramePr>
        <p:xfrm>
          <a:off x="4787900" y="2349500"/>
          <a:ext cx="255588" cy="431800"/>
        </p:xfrm>
        <a:graphic>
          <a:graphicData uri="http://schemas.openxmlformats.org/presentationml/2006/ole">
            <p:oleObj spid="_x0000_s10249" name="Формула" r:id="rId10" imgW="126720" imgH="215640" progId="Equation.3">
              <p:embed/>
            </p:oleObj>
          </a:graphicData>
        </a:graphic>
      </p:graphicFrame>
      <p:graphicFrame>
        <p:nvGraphicFramePr>
          <p:cNvPr id="10250" name="Object 92"/>
          <p:cNvGraphicFramePr>
            <a:graphicFrameLocks noChangeAspect="1"/>
          </p:cNvGraphicFramePr>
          <p:nvPr/>
        </p:nvGraphicFramePr>
        <p:xfrm>
          <a:off x="395288" y="2852738"/>
          <a:ext cx="255587" cy="431800"/>
        </p:xfrm>
        <a:graphic>
          <a:graphicData uri="http://schemas.openxmlformats.org/presentationml/2006/ole">
            <p:oleObj spid="_x0000_s10250" name="Формула" r:id="rId11" imgW="126720" imgH="215640" progId="Equation.3">
              <p:embed/>
            </p:oleObj>
          </a:graphicData>
        </a:graphic>
      </p:graphicFrame>
      <p:graphicFrame>
        <p:nvGraphicFramePr>
          <p:cNvPr id="10251" name="Object 93"/>
          <p:cNvGraphicFramePr>
            <a:graphicFrameLocks noChangeAspect="1"/>
          </p:cNvGraphicFramePr>
          <p:nvPr/>
        </p:nvGraphicFramePr>
        <p:xfrm>
          <a:off x="468313" y="3429000"/>
          <a:ext cx="188912" cy="431800"/>
        </p:xfrm>
        <a:graphic>
          <a:graphicData uri="http://schemas.openxmlformats.org/presentationml/2006/ole">
            <p:oleObj spid="_x0000_s10251" name="Формула" r:id="rId12" imgW="88560" imgH="203040" progId="Equation.3">
              <p:embed/>
            </p:oleObj>
          </a:graphicData>
        </a:graphic>
      </p:graphicFrame>
      <p:graphicFrame>
        <p:nvGraphicFramePr>
          <p:cNvPr id="10252" name="Object 94"/>
          <p:cNvGraphicFramePr>
            <a:graphicFrameLocks noChangeAspect="1"/>
          </p:cNvGraphicFramePr>
          <p:nvPr/>
        </p:nvGraphicFramePr>
        <p:xfrm>
          <a:off x="468313" y="4076700"/>
          <a:ext cx="261937" cy="419100"/>
        </p:xfrm>
        <a:graphic>
          <a:graphicData uri="http://schemas.openxmlformats.org/presentationml/2006/ole">
            <p:oleObj spid="_x0000_s10252" name="Формула" r:id="rId13" imgW="126720" imgH="203040" progId="Equation.3">
              <p:embed/>
            </p:oleObj>
          </a:graphicData>
        </a:graphic>
      </p:graphicFrame>
      <p:graphicFrame>
        <p:nvGraphicFramePr>
          <p:cNvPr id="10253" name="Object 95"/>
          <p:cNvGraphicFramePr>
            <a:graphicFrameLocks noChangeAspect="1"/>
          </p:cNvGraphicFramePr>
          <p:nvPr/>
        </p:nvGraphicFramePr>
        <p:xfrm>
          <a:off x="395288" y="4581525"/>
          <a:ext cx="228600" cy="431800"/>
        </p:xfrm>
        <a:graphic>
          <a:graphicData uri="http://schemas.openxmlformats.org/presentationml/2006/ole">
            <p:oleObj spid="_x0000_s10253" name="Формула" r:id="rId14" imgW="114120" imgH="215640" progId="Equation.3">
              <p:embed/>
            </p:oleObj>
          </a:graphicData>
        </a:graphic>
      </p:graphicFrame>
      <p:graphicFrame>
        <p:nvGraphicFramePr>
          <p:cNvPr id="10254" name="Object 96"/>
          <p:cNvGraphicFramePr>
            <a:graphicFrameLocks noChangeAspect="1"/>
          </p:cNvGraphicFramePr>
          <p:nvPr/>
        </p:nvGraphicFramePr>
        <p:xfrm>
          <a:off x="468313" y="5229225"/>
          <a:ext cx="225425" cy="360363"/>
        </p:xfrm>
        <a:graphic>
          <a:graphicData uri="http://schemas.openxmlformats.org/presentationml/2006/ole">
            <p:oleObj spid="_x0000_s10254" name="Формула" r:id="rId15" imgW="126720" imgH="203040" progId="Equation.3">
              <p:embed/>
            </p:oleObj>
          </a:graphicData>
        </a:graphic>
      </p:graphicFrame>
      <p:graphicFrame>
        <p:nvGraphicFramePr>
          <p:cNvPr id="10255" name="Object 97"/>
          <p:cNvGraphicFramePr>
            <a:graphicFrameLocks noChangeAspect="1"/>
          </p:cNvGraphicFramePr>
          <p:nvPr/>
        </p:nvGraphicFramePr>
        <p:xfrm>
          <a:off x="468313" y="5734050"/>
          <a:ext cx="252412" cy="476250"/>
        </p:xfrm>
        <a:graphic>
          <a:graphicData uri="http://schemas.openxmlformats.org/presentationml/2006/ole">
            <p:oleObj spid="_x0000_s10255" name="Формула" r:id="rId16" imgW="114120" imgH="215640" progId="Equation.3">
              <p:embed/>
            </p:oleObj>
          </a:graphicData>
        </a:graphic>
      </p:graphicFrame>
      <p:graphicFrame>
        <p:nvGraphicFramePr>
          <p:cNvPr id="10256" name="Object 113"/>
          <p:cNvGraphicFramePr>
            <a:graphicFrameLocks noChangeAspect="1"/>
          </p:cNvGraphicFramePr>
          <p:nvPr/>
        </p:nvGraphicFramePr>
        <p:xfrm>
          <a:off x="468313" y="6426200"/>
          <a:ext cx="254000" cy="431800"/>
        </p:xfrm>
        <a:graphic>
          <a:graphicData uri="http://schemas.openxmlformats.org/presentationml/2006/ole">
            <p:oleObj spid="_x0000_s10256" name="Формула" r:id="rId17" imgW="126720" imgH="215640" progId="Equation.3">
              <p:embed/>
            </p:oleObj>
          </a:graphicData>
        </a:graphic>
      </p:graphicFrame>
      <p:graphicFrame>
        <p:nvGraphicFramePr>
          <p:cNvPr id="10257" name="Object 114"/>
          <p:cNvGraphicFramePr>
            <a:graphicFrameLocks noChangeAspect="1"/>
          </p:cNvGraphicFramePr>
          <p:nvPr/>
        </p:nvGraphicFramePr>
        <p:xfrm>
          <a:off x="1547813" y="2852738"/>
          <a:ext cx="188912" cy="431800"/>
        </p:xfrm>
        <a:graphic>
          <a:graphicData uri="http://schemas.openxmlformats.org/presentationml/2006/ole">
            <p:oleObj spid="_x0000_s10257" name="Формула" r:id="rId18" imgW="88560" imgH="203040" progId="Equation.3">
              <p:embed/>
            </p:oleObj>
          </a:graphicData>
        </a:graphic>
      </p:graphicFrame>
      <p:graphicFrame>
        <p:nvGraphicFramePr>
          <p:cNvPr id="10258" name="Object 115"/>
          <p:cNvGraphicFramePr>
            <a:graphicFrameLocks noChangeAspect="1"/>
          </p:cNvGraphicFramePr>
          <p:nvPr/>
        </p:nvGraphicFramePr>
        <p:xfrm>
          <a:off x="2627313" y="2852738"/>
          <a:ext cx="255587" cy="431800"/>
        </p:xfrm>
        <a:graphic>
          <a:graphicData uri="http://schemas.openxmlformats.org/presentationml/2006/ole">
            <p:oleObj spid="_x0000_s10258" name="Формула" r:id="rId19" imgW="126720" imgH="215640" progId="Equation.3">
              <p:embed/>
            </p:oleObj>
          </a:graphicData>
        </a:graphic>
      </p:graphicFrame>
      <p:graphicFrame>
        <p:nvGraphicFramePr>
          <p:cNvPr id="10259" name="Object 116"/>
          <p:cNvGraphicFramePr>
            <a:graphicFrameLocks noChangeAspect="1"/>
          </p:cNvGraphicFramePr>
          <p:nvPr/>
        </p:nvGraphicFramePr>
        <p:xfrm>
          <a:off x="3563938" y="2852738"/>
          <a:ext cx="431800" cy="409575"/>
        </p:xfrm>
        <a:graphic>
          <a:graphicData uri="http://schemas.openxmlformats.org/presentationml/2006/ole">
            <p:oleObj spid="_x0000_s10259" name="Формула" r:id="rId20" imgW="228600" imgH="215640" progId="Equation.3">
              <p:embed/>
            </p:oleObj>
          </a:graphicData>
        </a:graphic>
      </p:graphicFrame>
      <p:graphicFrame>
        <p:nvGraphicFramePr>
          <p:cNvPr id="10260" name="Object 117"/>
          <p:cNvGraphicFramePr>
            <a:graphicFrameLocks noChangeAspect="1"/>
          </p:cNvGraphicFramePr>
          <p:nvPr/>
        </p:nvGraphicFramePr>
        <p:xfrm>
          <a:off x="4787900" y="2852738"/>
          <a:ext cx="255588" cy="431800"/>
        </p:xfrm>
        <a:graphic>
          <a:graphicData uri="http://schemas.openxmlformats.org/presentationml/2006/ole">
            <p:oleObj spid="_x0000_s10260" name="Формула" r:id="rId21" imgW="126720" imgH="215640" progId="Equation.3">
              <p:embed/>
            </p:oleObj>
          </a:graphicData>
        </a:graphic>
      </p:graphicFrame>
      <p:graphicFrame>
        <p:nvGraphicFramePr>
          <p:cNvPr id="10261" name="Object 118"/>
          <p:cNvGraphicFramePr>
            <a:graphicFrameLocks noChangeAspect="1"/>
          </p:cNvGraphicFramePr>
          <p:nvPr/>
        </p:nvGraphicFramePr>
        <p:xfrm>
          <a:off x="5867400" y="2852738"/>
          <a:ext cx="217488" cy="347662"/>
        </p:xfrm>
        <a:graphic>
          <a:graphicData uri="http://schemas.openxmlformats.org/presentationml/2006/ole">
            <p:oleObj spid="_x0000_s10261" name="Формула" r:id="rId22" imgW="126720" imgH="203040" progId="Equation.3">
              <p:embed/>
            </p:oleObj>
          </a:graphicData>
        </a:graphic>
      </p:graphicFrame>
      <p:graphicFrame>
        <p:nvGraphicFramePr>
          <p:cNvPr id="10262" name="Object 119"/>
          <p:cNvGraphicFramePr>
            <a:graphicFrameLocks noChangeAspect="1"/>
          </p:cNvGraphicFramePr>
          <p:nvPr/>
        </p:nvGraphicFramePr>
        <p:xfrm>
          <a:off x="6732588" y="2852738"/>
          <a:ext cx="360362" cy="360362"/>
        </p:xfrm>
        <a:graphic>
          <a:graphicData uri="http://schemas.openxmlformats.org/presentationml/2006/ole">
            <p:oleObj spid="_x0000_s10262" name="Формула" r:id="rId23" imgW="203040" imgH="203040" progId="Equation.3">
              <p:embed/>
            </p:oleObj>
          </a:graphicData>
        </a:graphic>
      </p:graphicFrame>
      <p:graphicFrame>
        <p:nvGraphicFramePr>
          <p:cNvPr id="10263" name="Object 120"/>
          <p:cNvGraphicFramePr>
            <a:graphicFrameLocks noChangeAspect="1"/>
          </p:cNvGraphicFramePr>
          <p:nvPr/>
        </p:nvGraphicFramePr>
        <p:xfrm>
          <a:off x="7524750" y="2852738"/>
          <a:ext cx="1079500" cy="401637"/>
        </p:xfrm>
        <a:graphic>
          <a:graphicData uri="http://schemas.openxmlformats.org/presentationml/2006/ole">
            <p:oleObj spid="_x0000_s10263" name="Формула" r:id="rId24" imgW="647640" imgH="241200" progId="Equation.3">
              <p:embed/>
            </p:oleObj>
          </a:graphicData>
        </a:graphic>
      </p:graphicFrame>
      <p:graphicFrame>
        <p:nvGraphicFramePr>
          <p:cNvPr id="10264" name="Object 121"/>
          <p:cNvGraphicFramePr>
            <a:graphicFrameLocks noChangeAspect="1"/>
          </p:cNvGraphicFramePr>
          <p:nvPr/>
        </p:nvGraphicFramePr>
        <p:xfrm>
          <a:off x="1547813" y="3429000"/>
          <a:ext cx="188912" cy="431800"/>
        </p:xfrm>
        <a:graphic>
          <a:graphicData uri="http://schemas.openxmlformats.org/presentationml/2006/ole">
            <p:oleObj spid="_x0000_s10264" name="Формула" r:id="rId25" imgW="88560" imgH="203040" progId="Equation.3">
              <p:embed/>
            </p:oleObj>
          </a:graphicData>
        </a:graphic>
      </p:graphicFrame>
      <p:graphicFrame>
        <p:nvGraphicFramePr>
          <p:cNvPr id="10265" name="Object 122"/>
          <p:cNvGraphicFramePr>
            <a:graphicFrameLocks noChangeAspect="1"/>
          </p:cNvGraphicFramePr>
          <p:nvPr/>
        </p:nvGraphicFramePr>
        <p:xfrm>
          <a:off x="1547813" y="4005263"/>
          <a:ext cx="188912" cy="431800"/>
        </p:xfrm>
        <a:graphic>
          <a:graphicData uri="http://schemas.openxmlformats.org/presentationml/2006/ole">
            <p:oleObj spid="_x0000_s10265" name="Формула" r:id="rId26" imgW="88560" imgH="203040" progId="Equation.3">
              <p:embed/>
            </p:oleObj>
          </a:graphicData>
        </a:graphic>
      </p:graphicFrame>
      <p:graphicFrame>
        <p:nvGraphicFramePr>
          <p:cNvPr id="10266" name="Object 123"/>
          <p:cNvGraphicFramePr>
            <a:graphicFrameLocks noChangeAspect="1"/>
          </p:cNvGraphicFramePr>
          <p:nvPr/>
        </p:nvGraphicFramePr>
        <p:xfrm>
          <a:off x="1547813" y="4581525"/>
          <a:ext cx="188912" cy="431800"/>
        </p:xfrm>
        <a:graphic>
          <a:graphicData uri="http://schemas.openxmlformats.org/presentationml/2006/ole">
            <p:oleObj spid="_x0000_s10266" name="Формула" r:id="rId27" imgW="88560" imgH="203040" progId="Equation.3">
              <p:embed/>
            </p:oleObj>
          </a:graphicData>
        </a:graphic>
      </p:graphicFrame>
      <p:graphicFrame>
        <p:nvGraphicFramePr>
          <p:cNvPr id="10267" name="Object 124"/>
          <p:cNvGraphicFramePr>
            <a:graphicFrameLocks noChangeAspect="1"/>
          </p:cNvGraphicFramePr>
          <p:nvPr/>
        </p:nvGraphicFramePr>
        <p:xfrm>
          <a:off x="1547813" y="5157788"/>
          <a:ext cx="188912" cy="431800"/>
        </p:xfrm>
        <a:graphic>
          <a:graphicData uri="http://schemas.openxmlformats.org/presentationml/2006/ole">
            <p:oleObj spid="_x0000_s10267" name="Формула" r:id="rId28" imgW="88560" imgH="203040" progId="Equation.3">
              <p:embed/>
            </p:oleObj>
          </a:graphicData>
        </a:graphic>
      </p:graphicFrame>
      <p:graphicFrame>
        <p:nvGraphicFramePr>
          <p:cNvPr id="10268" name="Object 125"/>
          <p:cNvGraphicFramePr>
            <a:graphicFrameLocks noChangeAspect="1"/>
          </p:cNvGraphicFramePr>
          <p:nvPr/>
        </p:nvGraphicFramePr>
        <p:xfrm>
          <a:off x="1547813" y="5734050"/>
          <a:ext cx="188912" cy="431800"/>
        </p:xfrm>
        <a:graphic>
          <a:graphicData uri="http://schemas.openxmlformats.org/presentationml/2006/ole">
            <p:oleObj spid="_x0000_s10268" name="Формула" r:id="rId29" imgW="88560" imgH="203040" progId="Equation.3">
              <p:embed/>
            </p:oleObj>
          </a:graphicData>
        </a:graphic>
      </p:graphicFrame>
      <p:graphicFrame>
        <p:nvGraphicFramePr>
          <p:cNvPr id="10269" name="Object 126"/>
          <p:cNvGraphicFramePr>
            <a:graphicFrameLocks noChangeAspect="1"/>
          </p:cNvGraphicFramePr>
          <p:nvPr/>
        </p:nvGraphicFramePr>
        <p:xfrm>
          <a:off x="1547813" y="6426200"/>
          <a:ext cx="188912" cy="431800"/>
        </p:xfrm>
        <a:graphic>
          <a:graphicData uri="http://schemas.openxmlformats.org/presentationml/2006/ole">
            <p:oleObj spid="_x0000_s10269" name="Формула" r:id="rId30" imgW="88560" imgH="203040" progId="Equation.3">
              <p:embed/>
            </p:oleObj>
          </a:graphicData>
        </a:graphic>
      </p:graphicFrame>
      <p:graphicFrame>
        <p:nvGraphicFramePr>
          <p:cNvPr id="10270" name="Object 127"/>
          <p:cNvGraphicFramePr>
            <a:graphicFrameLocks noChangeAspect="1"/>
          </p:cNvGraphicFramePr>
          <p:nvPr/>
        </p:nvGraphicFramePr>
        <p:xfrm>
          <a:off x="2627313" y="3429000"/>
          <a:ext cx="188912" cy="431800"/>
        </p:xfrm>
        <a:graphic>
          <a:graphicData uri="http://schemas.openxmlformats.org/presentationml/2006/ole">
            <p:oleObj spid="_x0000_s10270" name="Формула" r:id="rId31" imgW="88560" imgH="203040" progId="Equation.3">
              <p:embed/>
            </p:oleObj>
          </a:graphicData>
        </a:graphic>
      </p:graphicFrame>
      <p:graphicFrame>
        <p:nvGraphicFramePr>
          <p:cNvPr id="10271" name="Object 128"/>
          <p:cNvGraphicFramePr>
            <a:graphicFrameLocks noChangeAspect="1"/>
          </p:cNvGraphicFramePr>
          <p:nvPr/>
        </p:nvGraphicFramePr>
        <p:xfrm>
          <a:off x="3563938" y="3429000"/>
          <a:ext cx="431800" cy="384175"/>
        </p:xfrm>
        <a:graphic>
          <a:graphicData uri="http://schemas.openxmlformats.org/presentationml/2006/ole">
            <p:oleObj spid="_x0000_s10271" name="Формула" r:id="rId32" imgW="228600" imgH="203040" progId="Equation.3">
              <p:embed/>
            </p:oleObj>
          </a:graphicData>
        </a:graphic>
      </p:graphicFrame>
      <p:graphicFrame>
        <p:nvGraphicFramePr>
          <p:cNvPr id="10272" name="Object 129"/>
          <p:cNvGraphicFramePr>
            <a:graphicFrameLocks noChangeAspect="1"/>
          </p:cNvGraphicFramePr>
          <p:nvPr/>
        </p:nvGraphicFramePr>
        <p:xfrm>
          <a:off x="6877050" y="3429000"/>
          <a:ext cx="188913" cy="431800"/>
        </p:xfrm>
        <a:graphic>
          <a:graphicData uri="http://schemas.openxmlformats.org/presentationml/2006/ole">
            <p:oleObj spid="_x0000_s10272" name="Формула" r:id="rId33" imgW="88560" imgH="203040" progId="Equation.3">
              <p:embed/>
            </p:oleObj>
          </a:graphicData>
        </a:graphic>
      </p:graphicFrame>
      <p:graphicFrame>
        <p:nvGraphicFramePr>
          <p:cNvPr id="10273" name="Object 130"/>
          <p:cNvGraphicFramePr>
            <a:graphicFrameLocks noChangeAspect="1"/>
          </p:cNvGraphicFramePr>
          <p:nvPr/>
        </p:nvGraphicFramePr>
        <p:xfrm>
          <a:off x="4643438" y="3500438"/>
          <a:ext cx="431800" cy="384175"/>
        </p:xfrm>
        <a:graphic>
          <a:graphicData uri="http://schemas.openxmlformats.org/presentationml/2006/ole">
            <p:oleObj spid="_x0000_s10273" name="Формула" r:id="rId34" imgW="228600" imgH="203040" progId="Equation.3">
              <p:embed/>
            </p:oleObj>
          </a:graphicData>
        </a:graphic>
      </p:graphicFrame>
      <p:graphicFrame>
        <p:nvGraphicFramePr>
          <p:cNvPr id="10274" name="Object 131"/>
          <p:cNvGraphicFramePr>
            <a:graphicFrameLocks noChangeAspect="1"/>
          </p:cNvGraphicFramePr>
          <p:nvPr/>
        </p:nvGraphicFramePr>
        <p:xfrm>
          <a:off x="5867400" y="3429000"/>
          <a:ext cx="261938" cy="419100"/>
        </p:xfrm>
        <a:graphic>
          <a:graphicData uri="http://schemas.openxmlformats.org/presentationml/2006/ole">
            <p:oleObj spid="_x0000_s10274" name="Формула" r:id="rId35" imgW="126720" imgH="203040" progId="Equation.3">
              <p:embed/>
            </p:oleObj>
          </a:graphicData>
        </a:graphic>
      </p:graphicFrame>
      <p:graphicFrame>
        <p:nvGraphicFramePr>
          <p:cNvPr id="10275" name="Object 132"/>
          <p:cNvGraphicFramePr>
            <a:graphicFrameLocks noChangeAspect="1"/>
          </p:cNvGraphicFramePr>
          <p:nvPr/>
        </p:nvGraphicFramePr>
        <p:xfrm>
          <a:off x="7596188" y="3429000"/>
          <a:ext cx="863600" cy="409575"/>
        </p:xfrm>
        <a:graphic>
          <a:graphicData uri="http://schemas.openxmlformats.org/presentationml/2006/ole">
            <p:oleObj spid="_x0000_s10275" name="Формула" r:id="rId36" imgW="507960" imgH="241200" progId="Equation.3">
              <p:embed/>
            </p:oleObj>
          </a:graphicData>
        </a:graphic>
      </p:graphicFrame>
      <p:graphicFrame>
        <p:nvGraphicFramePr>
          <p:cNvPr id="10276" name="Object 133"/>
          <p:cNvGraphicFramePr>
            <a:graphicFrameLocks noChangeAspect="1"/>
          </p:cNvGraphicFramePr>
          <p:nvPr/>
        </p:nvGraphicFramePr>
        <p:xfrm>
          <a:off x="2627313" y="4005263"/>
          <a:ext cx="254000" cy="406400"/>
        </p:xfrm>
        <a:graphic>
          <a:graphicData uri="http://schemas.openxmlformats.org/presentationml/2006/ole">
            <p:oleObj spid="_x0000_s10276" name="Формула" r:id="rId37" imgW="126720" imgH="203040" progId="Equation.3">
              <p:embed/>
            </p:oleObj>
          </a:graphicData>
        </a:graphic>
      </p:graphicFrame>
      <p:graphicFrame>
        <p:nvGraphicFramePr>
          <p:cNvPr id="10277" name="Object 134"/>
          <p:cNvGraphicFramePr>
            <a:graphicFrameLocks noChangeAspect="1"/>
          </p:cNvGraphicFramePr>
          <p:nvPr/>
        </p:nvGraphicFramePr>
        <p:xfrm>
          <a:off x="3779838" y="4581525"/>
          <a:ext cx="254000" cy="431800"/>
        </p:xfrm>
        <a:graphic>
          <a:graphicData uri="http://schemas.openxmlformats.org/presentationml/2006/ole">
            <p:oleObj spid="_x0000_s10277" name="Формула" r:id="rId38" imgW="126720" imgH="215640" progId="Equation.3">
              <p:embed/>
            </p:oleObj>
          </a:graphicData>
        </a:graphic>
      </p:graphicFrame>
      <p:graphicFrame>
        <p:nvGraphicFramePr>
          <p:cNvPr id="10278" name="Object 135"/>
          <p:cNvGraphicFramePr>
            <a:graphicFrameLocks noChangeAspect="1"/>
          </p:cNvGraphicFramePr>
          <p:nvPr/>
        </p:nvGraphicFramePr>
        <p:xfrm>
          <a:off x="4787900" y="4581525"/>
          <a:ext cx="225425" cy="360363"/>
        </p:xfrm>
        <a:graphic>
          <a:graphicData uri="http://schemas.openxmlformats.org/presentationml/2006/ole">
            <p:oleObj spid="_x0000_s10278" name="Формула" r:id="rId39" imgW="126720" imgH="203040" progId="Equation.3">
              <p:embed/>
            </p:oleObj>
          </a:graphicData>
        </a:graphic>
      </p:graphicFrame>
      <p:graphicFrame>
        <p:nvGraphicFramePr>
          <p:cNvPr id="10279" name="Object 136"/>
          <p:cNvGraphicFramePr>
            <a:graphicFrameLocks noChangeAspect="1"/>
          </p:cNvGraphicFramePr>
          <p:nvPr/>
        </p:nvGraphicFramePr>
        <p:xfrm>
          <a:off x="5795963" y="4581525"/>
          <a:ext cx="261937" cy="419100"/>
        </p:xfrm>
        <a:graphic>
          <a:graphicData uri="http://schemas.openxmlformats.org/presentationml/2006/ole">
            <p:oleObj spid="_x0000_s10279" name="Формула" r:id="rId40" imgW="126720" imgH="203040" progId="Equation.3">
              <p:embed/>
            </p:oleObj>
          </a:graphicData>
        </a:graphic>
      </p:graphicFrame>
      <p:graphicFrame>
        <p:nvGraphicFramePr>
          <p:cNvPr id="10280" name="Object 137"/>
          <p:cNvGraphicFramePr>
            <a:graphicFrameLocks noChangeAspect="1"/>
          </p:cNvGraphicFramePr>
          <p:nvPr/>
        </p:nvGraphicFramePr>
        <p:xfrm>
          <a:off x="6877050" y="4581525"/>
          <a:ext cx="252413" cy="476250"/>
        </p:xfrm>
        <a:graphic>
          <a:graphicData uri="http://schemas.openxmlformats.org/presentationml/2006/ole">
            <p:oleObj spid="_x0000_s10280" name="Формула" r:id="rId41" imgW="114120" imgH="215640" progId="Equation.3">
              <p:embed/>
            </p:oleObj>
          </a:graphicData>
        </a:graphic>
      </p:graphicFrame>
      <p:graphicFrame>
        <p:nvGraphicFramePr>
          <p:cNvPr id="10281" name="Object 138"/>
          <p:cNvGraphicFramePr>
            <a:graphicFrameLocks noChangeAspect="1"/>
          </p:cNvGraphicFramePr>
          <p:nvPr/>
        </p:nvGraphicFramePr>
        <p:xfrm>
          <a:off x="7667625" y="4540250"/>
          <a:ext cx="1008063" cy="442913"/>
        </p:xfrm>
        <a:graphic>
          <a:graphicData uri="http://schemas.openxmlformats.org/presentationml/2006/ole">
            <p:oleObj spid="_x0000_s10281" name="Формула" r:id="rId42" imgW="545760" imgH="241200" progId="Equation.3">
              <p:embed/>
            </p:oleObj>
          </a:graphicData>
        </a:graphic>
      </p:graphicFrame>
      <p:graphicFrame>
        <p:nvGraphicFramePr>
          <p:cNvPr id="10282" name="Object 139"/>
          <p:cNvGraphicFramePr>
            <a:graphicFrameLocks noChangeAspect="1"/>
          </p:cNvGraphicFramePr>
          <p:nvPr/>
        </p:nvGraphicFramePr>
        <p:xfrm>
          <a:off x="2627313" y="4581525"/>
          <a:ext cx="228600" cy="431800"/>
        </p:xfrm>
        <a:graphic>
          <a:graphicData uri="http://schemas.openxmlformats.org/presentationml/2006/ole">
            <p:oleObj spid="_x0000_s10282" name="Формула" r:id="rId43" imgW="114120" imgH="215640" progId="Equation.3">
              <p:embed/>
            </p:oleObj>
          </a:graphicData>
        </a:graphic>
      </p:graphicFrame>
      <p:graphicFrame>
        <p:nvGraphicFramePr>
          <p:cNvPr id="10283" name="Object 140"/>
          <p:cNvGraphicFramePr>
            <a:graphicFrameLocks noChangeAspect="1"/>
          </p:cNvGraphicFramePr>
          <p:nvPr/>
        </p:nvGraphicFramePr>
        <p:xfrm>
          <a:off x="3779838" y="4005263"/>
          <a:ext cx="188912" cy="431800"/>
        </p:xfrm>
        <a:graphic>
          <a:graphicData uri="http://schemas.openxmlformats.org/presentationml/2006/ole">
            <p:oleObj spid="_x0000_s10283" name="Формула" r:id="rId44" imgW="88560" imgH="203040" progId="Equation.3">
              <p:embed/>
            </p:oleObj>
          </a:graphicData>
        </a:graphic>
      </p:graphicFrame>
      <p:graphicFrame>
        <p:nvGraphicFramePr>
          <p:cNvPr id="10284" name="Object 141"/>
          <p:cNvGraphicFramePr>
            <a:graphicFrameLocks noChangeAspect="1"/>
          </p:cNvGraphicFramePr>
          <p:nvPr/>
        </p:nvGraphicFramePr>
        <p:xfrm>
          <a:off x="4787900" y="4005263"/>
          <a:ext cx="254000" cy="406400"/>
        </p:xfrm>
        <a:graphic>
          <a:graphicData uri="http://schemas.openxmlformats.org/presentationml/2006/ole">
            <p:oleObj spid="_x0000_s10284" name="Формула" r:id="rId45" imgW="126720" imgH="203040" progId="Equation.3">
              <p:embed/>
            </p:oleObj>
          </a:graphicData>
        </a:graphic>
      </p:graphicFrame>
      <p:graphicFrame>
        <p:nvGraphicFramePr>
          <p:cNvPr id="10285" name="Object 142"/>
          <p:cNvGraphicFramePr>
            <a:graphicFrameLocks noChangeAspect="1"/>
          </p:cNvGraphicFramePr>
          <p:nvPr/>
        </p:nvGraphicFramePr>
        <p:xfrm>
          <a:off x="5867400" y="4005263"/>
          <a:ext cx="188913" cy="431800"/>
        </p:xfrm>
        <a:graphic>
          <a:graphicData uri="http://schemas.openxmlformats.org/presentationml/2006/ole">
            <p:oleObj spid="_x0000_s10285" name="Формула" r:id="rId46" imgW="88560" imgH="203040" progId="Equation.3">
              <p:embed/>
            </p:oleObj>
          </a:graphicData>
        </a:graphic>
      </p:graphicFrame>
      <p:graphicFrame>
        <p:nvGraphicFramePr>
          <p:cNvPr id="10286" name="Object 143"/>
          <p:cNvGraphicFramePr>
            <a:graphicFrameLocks noChangeAspect="1"/>
          </p:cNvGraphicFramePr>
          <p:nvPr/>
        </p:nvGraphicFramePr>
        <p:xfrm>
          <a:off x="6877050" y="4076700"/>
          <a:ext cx="188913" cy="431800"/>
        </p:xfrm>
        <a:graphic>
          <a:graphicData uri="http://schemas.openxmlformats.org/presentationml/2006/ole">
            <p:oleObj spid="_x0000_s10286" name="Формула" r:id="rId47" imgW="88560" imgH="203040" progId="Equation.3">
              <p:embed/>
            </p:oleObj>
          </a:graphicData>
        </a:graphic>
      </p:graphicFrame>
      <p:graphicFrame>
        <p:nvGraphicFramePr>
          <p:cNvPr id="10287" name="Object 144"/>
          <p:cNvGraphicFramePr>
            <a:graphicFrameLocks noChangeAspect="1"/>
          </p:cNvGraphicFramePr>
          <p:nvPr/>
        </p:nvGraphicFramePr>
        <p:xfrm>
          <a:off x="7596188" y="4005263"/>
          <a:ext cx="1008062" cy="455612"/>
        </p:xfrm>
        <a:graphic>
          <a:graphicData uri="http://schemas.openxmlformats.org/presentationml/2006/ole">
            <p:oleObj spid="_x0000_s10287" name="Формула" r:id="rId48" imgW="533160" imgH="241200" progId="Equation.3">
              <p:embed/>
            </p:oleObj>
          </a:graphicData>
        </a:graphic>
      </p:graphicFrame>
      <p:graphicFrame>
        <p:nvGraphicFramePr>
          <p:cNvPr id="10288" name="Object 145"/>
          <p:cNvGraphicFramePr>
            <a:graphicFrameLocks noChangeAspect="1"/>
          </p:cNvGraphicFramePr>
          <p:nvPr/>
        </p:nvGraphicFramePr>
        <p:xfrm>
          <a:off x="2627313" y="5229225"/>
          <a:ext cx="225425" cy="360363"/>
        </p:xfrm>
        <a:graphic>
          <a:graphicData uri="http://schemas.openxmlformats.org/presentationml/2006/ole">
            <p:oleObj spid="_x0000_s10288" name="Формула" r:id="rId49" imgW="126720" imgH="203040" progId="Equation.3">
              <p:embed/>
            </p:oleObj>
          </a:graphicData>
        </a:graphic>
      </p:graphicFrame>
      <p:graphicFrame>
        <p:nvGraphicFramePr>
          <p:cNvPr id="10289" name="Object 146"/>
          <p:cNvGraphicFramePr>
            <a:graphicFrameLocks noChangeAspect="1"/>
          </p:cNvGraphicFramePr>
          <p:nvPr/>
        </p:nvGraphicFramePr>
        <p:xfrm>
          <a:off x="3779838" y="5229225"/>
          <a:ext cx="254000" cy="431800"/>
        </p:xfrm>
        <a:graphic>
          <a:graphicData uri="http://schemas.openxmlformats.org/presentationml/2006/ole">
            <p:oleObj spid="_x0000_s10289" name="Формула" r:id="rId50" imgW="126720" imgH="215640" progId="Equation.3">
              <p:embed/>
            </p:oleObj>
          </a:graphicData>
        </a:graphic>
      </p:graphicFrame>
      <p:graphicFrame>
        <p:nvGraphicFramePr>
          <p:cNvPr id="10290" name="Object 147"/>
          <p:cNvGraphicFramePr>
            <a:graphicFrameLocks noChangeAspect="1"/>
          </p:cNvGraphicFramePr>
          <p:nvPr/>
        </p:nvGraphicFramePr>
        <p:xfrm>
          <a:off x="4787900" y="5229225"/>
          <a:ext cx="228600" cy="431800"/>
        </p:xfrm>
        <a:graphic>
          <a:graphicData uri="http://schemas.openxmlformats.org/presentationml/2006/ole">
            <p:oleObj spid="_x0000_s10290" name="Формула" r:id="rId51" imgW="114120" imgH="215640" progId="Equation.3">
              <p:embed/>
            </p:oleObj>
          </a:graphicData>
        </a:graphic>
      </p:graphicFrame>
      <p:graphicFrame>
        <p:nvGraphicFramePr>
          <p:cNvPr id="10291" name="Object 148"/>
          <p:cNvGraphicFramePr>
            <a:graphicFrameLocks noChangeAspect="1"/>
          </p:cNvGraphicFramePr>
          <p:nvPr/>
        </p:nvGraphicFramePr>
        <p:xfrm>
          <a:off x="5795963" y="5229225"/>
          <a:ext cx="261937" cy="419100"/>
        </p:xfrm>
        <a:graphic>
          <a:graphicData uri="http://schemas.openxmlformats.org/presentationml/2006/ole">
            <p:oleObj spid="_x0000_s10291" name="Формула" r:id="rId52" imgW="126720" imgH="203040" progId="Equation.3">
              <p:embed/>
            </p:oleObj>
          </a:graphicData>
        </a:graphic>
      </p:graphicFrame>
      <p:graphicFrame>
        <p:nvGraphicFramePr>
          <p:cNvPr id="10292" name="Object 149"/>
          <p:cNvGraphicFramePr>
            <a:graphicFrameLocks noChangeAspect="1"/>
          </p:cNvGraphicFramePr>
          <p:nvPr/>
        </p:nvGraphicFramePr>
        <p:xfrm>
          <a:off x="6877050" y="5157788"/>
          <a:ext cx="255588" cy="431800"/>
        </p:xfrm>
        <a:graphic>
          <a:graphicData uri="http://schemas.openxmlformats.org/presentationml/2006/ole">
            <p:oleObj spid="_x0000_s10292" name="Формула" r:id="rId53" imgW="126720" imgH="215640" progId="Equation.3">
              <p:embed/>
            </p:oleObj>
          </a:graphicData>
        </a:graphic>
      </p:graphicFrame>
      <p:graphicFrame>
        <p:nvGraphicFramePr>
          <p:cNvPr id="10293" name="Object 150"/>
          <p:cNvGraphicFramePr>
            <a:graphicFrameLocks noChangeAspect="1"/>
          </p:cNvGraphicFramePr>
          <p:nvPr/>
        </p:nvGraphicFramePr>
        <p:xfrm>
          <a:off x="7667625" y="5084763"/>
          <a:ext cx="1008063" cy="434975"/>
        </p:xfrm>
        <a:graphic>
          <a:graphicData uri="http://schemas.openxmlformats.org/presentationml/2006/ole">
            <p:oleObj spid="_x0000_s10293" name="Формула" r:id="rId54" imgW="558720" imgH="241200" progId="Equation.3">
              <p:embed/>
            </p:oleObj>
          </a:graphicData>
        </a:graphic>
      </p:graphicFrame>
      <p:graphicFrame>
        <p:nvGraphicFramePr>
          <p:cNvPr id="10294" name="Object 151"/>
          <p:cNvGraphicFramePr>
            <a:graphicFrameLocks noChangeAspect="1"/>
          </p:cNvGraphicFramePr>
          <p:nvPr/>
        </p:nvGraphicFramePr>
        <p:xfrm>
          <a:off x="2627313" y="5734050"/>
          <a:ext cx="252412" cy="476250"/>
        </p:xfrm>
        <a:graphic>
          <a:graphicData uri="http://schemas.openxmlformats.org/presentationml/2006/ole">
            <p:oleObj spid="_x0000_s10294" name="Формула" r:id="rId55" imgW="114120" imgH="215640" progId="Equation.3">
              <p:embed/>
            </p:oleObj>
          </a:graphicData>
        </a:graphic>
      </p:graphicFrame>
      <p:graphicFrame>
        <p:nvGraphicFramePr>
          <p:cNvPr id="10295" name="Object 152"/>
          <p:cNvGraphicFramePr>
            <a:graphicFrameLocks noChangeAspect="1"/>
          </p:cNvGraphicFramePr>
          <p:nvPr/>
        </p:nvGraphicFramePr>
        <p:xfrm>
          <a:off x="3779838" y="5805488"/>
          <a:ext cx="188912" cy="431800"/>
        </p:xfrm>
        <a:graphic>
          <a:graphicData uri="http://schemas.openxmlformats.org/presentationml/2006/ole">
            <p:oleObj spid="_x0000_s10295" name="Формула" r:id="rId56" imgW="88560" imgH="203040" progId="Equation.3">
              <p:embed/>
            </p:oleObj>
          </a:graphicData>
        </a:graphic>
      </p:graphicFrame>
      <p:graphicFrame>
        <p:nvGraphicFramePr>
          <p:cNvPr id="10296" name="Object 153"/>
          <p:cNvGraphicFramePr>
            <a:graphicFrameLocks noChangeAspect="1"/>
          </p:cNvGraphicFramePr>
          <p:nvPr/>
        </p:nvGraphicFramePr>
        <p:xfrm>
          <a:off x="4787900" y="5805488"/>
          <a:ext cx="252413" cy="476250"/>
        </p:xfrm>
        <a:graphic>
          <a:graphicData uri="http://schemas.openxmlformats.org/presentationml/2006/ole">
            <p:oleObj spid="_x0000_s10296" name="Формула" r:id="rId57" imgW="114120" imgH="215640" progId="Equation.3">
              <p:embed/>
            </p:oleObj>
          </a:graphicData>
        </a:graphic>
      </p:graphicFrame>
      <p:graphicFrame>
        <p:nvGraphicFramePr>
          <p:cNvPr id="10297" name="Object 154"/>
          <p:cNvGraphicFramePr>
            <a:graphicFrameLocks noChangeAspect="1"/>
          </p:cNvGraphicFramePr>
          <p:nvPr/>
        </p:nvGraphicFramePr>
        <p:xfrm>
          <a:off x="5867400" y="5805488"/>
          <a:ext cx="188913" cy="431800"/>
        </p:xfrm>
        <a:graphic>
          <a:graphicData uri="http://schemas.openxmlformats.org/presentationml/2006/ole">
            <p:oleObj spid="_x0000_s10297" name="Формула" r:id="rId58" imgW="88560" imgH="203040" progId="Equation.3">
              <p:embed/>
            </p:oleObj>
          </a:graphicData>
        </a:graphic>
      </p:graphicFrame>
      <p:graphicFrame>
        <p:nvGraphicFramePr>
          <p:cNvPr id="10298" name="Object 155"/>
          <p:cNvGraphicFramePr>
            <a:graphicFrameLocks noChangeAspect="1"/>
          </p:cNvGraphicFramePr>
          <p:nvPr/>
        </p:nvGraphicFramePr>
        <p:xfrm>
          <a:off x="6877050" y="5805488"/>
          <a:ext cx="225425" cy="360362"/>
        </p:xfrm>
        <a:graphic>
          <a:graphicData uri="http://schemas.openxmlformats.org/presentationml/2006/ole">
            <p:oleObj spid="_x0000_s10298" name="Формула" r:id="rId59" imgW="126720" imgH="203040" progId="Equation.3">
              <p:embed/>
            </p:oleObj>
          </a:graphicData>
        </a:graphic>
      </p:graphicFrame>
      <p:graphicFrame>
        <p:nvGraphicFramePr>
          <p:cNvPr id="10299" name="Object 156"/>
          <p:cNvGraphicFramePr>
            <a:graphicFrameLocks noChangeAspect="1"/>
          </p:cNvGraphicFramePr>
          <p:nvPr/>
        </p:nvGraphicFramePr>
        <p:xfrm>
          <a:off x="7596188" y="5651500"/>
          <a:ext cx="1079500" cy="466725"/>
        </p:xfrm>
        <a:graphic>
          <a:graphicData uri="http://schemas.openxmlformats.org/presentationml/2006/ole">
            <p:oleObj spid="_x0000_s10299" name="Формула" r:id="rId60" imgW="558720" imgH="241200" progId="Equation.3">
              <p:embed/>
            </p:oleObj>
          </a:graphicData>
        </a:graphic>
      </p:graphicFrame>
      <p:graphicFrame>
        <p:nvGraphicFramePr>
          <p:cNvPr id="10300" name="Object 157"/>
          <p:cNvGraphicFramePr>
            <a:graphicFrameLocks noChangeAspect="1"/>
          </p:cNvGraphicFramePr>
          <p:nvPr/>
        </p:nvGraphicFramePr>
        <p:xfrm>
          <a:off x="2627313" y="6426200"/>
          <a:ext cx="254000" cy="431800"/>
        </p:xfrm>
        <a:graphic>
          <a:graphicData uri="http://schemas.openxmlformats.org/presentationml/2006/ole">
            <p:oleObj spid="_x0000_s10300" name="Формула" r:id="rId61" imgW="126720" imgH="215640" progId="Equation.3">
              <p:embed/>
            </p:oleObj>
          </a:graphicData>
        </a:graphic>
      </p:graphicFrame>
      <p:graphicFrame>
        <p:nvGraphicFramePr>
          <p:cNvPr id="10301" name="Object 158"/>
          <p:cNvGraphicFramePr>
            <a:graphicFrameLocks noChangeAspect="1"/>
          </p:cNvGraphicFramePr>
          <p:nvPr/>
        </p:nvGraphicFramePr>
        <p:xfrm>
          <a:off x="3779838" y="6381750"/>
          <a:ext cx="252412" cy="476250"/>
        </p:xfrm>
        <a:graphic>
          <a:graphicData uri="http://schemas.openxmlformats.org/presentationml/2006/ole">
            <p:oleObj spid="_x0000_s10301" name="Формула" r:id="rId62" imgW="114120" imgH="215640" progId="Equation.3">
              <p:embed/>
            </p:oleObj>
          </a:graphicData>
        </a:graphic>
      </p:graphicFrame>
      <p:graphicFrame>
        <p:nvGraphicFramePr>
          <p:cNvPr id="10302" name="Object 159"/>
          <p:cNvGraphicFramePr>
            <a:graphicFrameLocks noChangeAspect="1"/>
          </p:cNvGraphicFramePr>
          <p:nvPr/>
        </p:nvGraphicFramePr>
        <p:xfrm>
          <a:off x="4787900" y="6426200"/>
          <a:ext cx="269875" cy="431800"/>
        </p:xfrm>
        <a:graphic>
          <a:graphicData uri="http://schemas.openxmlformats.org/presentationml/2006/ole">
            <p:oleObj spid="_x0000_s10302" name="Формула" r:id="rId63" imgW="126720" imgH="203040" progId="Equation.3">
              <p:embed/>
            </p:oleObj>
          </a:graphicData>
        </a:graphic>
      </p:graphicFrame>
      <p:graphicFrame>
        <p:nvGraphicFramePr>
          <p:cNvPr id="10303" name="Object 160"/>
          <p:cNvGraphicFramePr>
            <a:graphicFrameLocks noChangeAspect="1"/>
          </p:cNvGraphicFramePr>
          <p:nvPr/>
        </p:nvGraphicFramePr>
        <p:xfrm>
          <a:off x="5795963" y="6426200"/>
          <a:ext cx="269875" cy="431800"/>
        </p:xfrm>
        <a:graphic>
          <a:graphicData uri="http://schemas.openxmlformats.org/presentationml/2006/ole">
            <p:oleObj spid="_x0000_s10303" name="Формула" r:id="rId64" imgW="126720" imgH="203040" progId="Equation.3">
              <p:embed/>
            </p:oleObj>
          </a:graphicData>
        </a:graphic>
      </p:graphicFrame>
      <p:graphicFrame>
        <p:nvGraphicFramePr>
          <p:cNvPr id="10304" name="Object 161"/>
          <p:cNvGraphicFramePr>
            <a:graphicFrameLocks noChangeAspect="1"/>
          </p:cNvGraphicFramePr>
          <p:nvPr/>
        </p:nvGraphicFramePr>
        <p:xfrm>
          <a:off x="6948488" y="6497638"/>
          <a:ext cx="225425" cy="360362"/>
        </p:xfrm>
        <a:graphic>
          <a:graphicData uri="http://schemas.openxmlformats.org/presentationml/2006/ole">
            <p:oleObj spid="_x0000_s10304" name="Формула" r:id="rId65" imgW="126720" imgH="203040" progId="Equation.3">
              <p:embed/>
            </p:oleObj>
          </a:graphicData>
        </a:graphic>
      </p:graphicFrame>
      <p:graphicFrame>
        <p:nvGraphicFramePr>
          <p:cNvPr id="10305" name="Object 162"/>
          <p:cNvGraphicFramePr>
            <a:graphicFrameLocks noChangeAspect="1"/>
          </p:cNvGraphicFramePr>
          <p:nvPr/>
        </p:nvGraphicFramePr>
        <p:xfrm>
          <a:off x="7667625" y="6165850"/>
          <a:ext cx="1008063" cy="434975"/>
        </p:xfrm>
        <a:graphic>
          <a:graphicData uri="http://schemas.openxmlformats.org/presentationml/2006/ole">
            <p:oleObj spid="_x0000_s10305" name="Формула" r:id="rId66" imgW="558720" imgH="241200" progId="Equation.3">
              <p:embed/>
            </p:oleObj>
          </a:graphicData>
        </a:graphic>
      </p:graphicFrame>
      <p:sp>
        <p:nvSpPr>
          <p:cNvPr id="47289" name="Rectangle 185"/>
          <p:cNvSpPr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95288" y="981075"/>
            <a:ext cx="7561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4</a:t>
            </a:r>
            <a:r>
              <a:rPr lang="en-US" b="1"/>
              <a:t>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определить кратность корня многочлена </a:t>
            </a:r>
            <a:r>
              <a:rPr lang="en-US" b="1"/>
              <a:t>f(x) </a:t>
            </a:r>
            <a:r>
              <a:rPr lang="ru-RU" b="1"/>
              <a:t>и разложить многочлен на соответствующие множители: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755650" y="1989138"/>
            <a:ext cx="4683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1.)f(x)= x</a:t>
            </a:r>
            <a:r>
              <a:rPr lang="en-US" b="1" baseline="30000"/>
              <a:t>5 </a:t>
            </a:r>
            <a:r>
              <a:rPr lang="en-US" b="1"/>
              <a:t>- 5x</a:t>
            </a:r>
            <a:r>
              <a:rPr lang="en-US" b="1" baseline="30000"/>
              <a:t>4 </a:t>
            </a:r>
            <a:r>
              <a:rPr lang="en-US" b="1"/>
              <a:t>+ 7x</a:t>
            </a:r>
            <a:r>
              <a:rPr lang="en-US" b="1" baseline="30000"/>
              <a:t>3 </a:t>
            </a:r>
            <a:r>
              <a:rPr lang="en-US" b="1"/>
              <a:t>- 2x</a:t>
            </a:r>
            <a:r>
              <a:rPr lang="en-US" b="1" baseline="30000"/>
              <a:t>2 </a:t>
            </a:r>
            <a:r>
              <a:rPr lang="en-US" b="1"/>
              <a:t>+ 8x</a:t>
            </a:r>
            <a:r>
              <a:rPr lang="en-US" b="1" baseline="30000"/>
              <a:t>2 </a:t>
            </a:r>
            <a:r>
              <a:rPr lang="en-US" b="1"/>
              <a:t>+ 4x - 8  ,     =</a:t>
            </a:r>
            <a:r>
              <a:rPr lang="ru-RU" b="1"/>
              <a:t> </a:t>
            </a:r>
            <a:r>
              <a:rPr lang="en-US" b="1"/>
              <a:t>2</a:t>
            </a:r>
            <a:endParaRPr lang="ru-RU" b="1"/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4787900" y="2060575"/>
          <a:ext cx="292100" cy="268288"/>
        </p:xfrm>
        <a:graphic>
          <a:graphicData uri="http://schemas.openxmlformats.org/presentationml/2006/ole">
            <p:oleObj spid="_x0000_s11266" name="Формула" r:id="rId3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395288" y="908050"/>
            <a:ext cx="9197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4</a:t>
            </a:r>
            <a:r>
              <a:rPr lang="en-US" b="1"/>
              <a:t>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определить кратность корня многочлена </a:t>
            </a:r>
            <a:r>
              <a:rPr lang="en-US" b="1"/>
              <a:t>f(x) </a:t>
            </a:r>
            <a:r>
              <a:rPr lang="ru-RU" b="1"/>
              <a:t>и разложить многочлен на соответствующие множители:</a:t>
            </a:r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611188" y="2133600"/>
            <a:ext cx="451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2.)f(x)=x</a:t>
            </a:r>
            <a:r>
              <a:rPr lang="en-US" b="1" baseline="30000"/>
              <a:t>5 </a:t>
            </a:r>
            <a:r>
              <a:rPr lang="en-US" b="1"/>
              <a:t>+ 7x</a:t>
            </a:r>
            <a:r>
              <a:rPr lang="en-US" b="1" baseline="30000"/>
              <a:t>4 </a:t>
            </a:r>
            <a:r>
              <a:rPr lang="en-US" b="1"/>
              <a:t>+ 16x</a:t>
            </a:r>
            <a:r>
              <a:rPr lang="en-US" b="1" baseline="30000"/>
              <a:t>3 </a:t>
            </a:r>
            <a:r>
              <a:rPr lang="en-US" b="1"/>
              <a:t>+ 8x</a:t>
            </a:r>
            <a:r>
              <a:rPr lang="en-US" b="1" baseline="30000"/>
              <a:t>2 </a:t>
            </a:r>
            <a:r>
              <a:rPr lang="en-US" b="1"/>
              <a:t>- 16x - 16,       =-2</a:t>
            </a:r>
            <a:endParaRPr lang="ru-RU" b="1"/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4427538" y="2205038"/>
          <a:ext cx="292100" cy="268287"/>
        </p:xfrm>
        <a:graphic>
          <a:graphicData uri="http://schemas.openxmlformats.org/presentationml/2006/ole">
            <p:oleObj spid="_x0000_s12290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58438" name="Group 70"/>
          <p:cNvGraphicFramePr>
            <a:graphicFrameLocks noGrp="1"/>
          </p:cNvGraphicFramePr>
          <p:nvPr/>
        </p:nvGraphicFramePr>
        <p:xfrm>
          <a:off x="827088" y="2781300"/>
          <a:ext cx="6096000" cy="3775078"/>
        </p:xfrm>
        <a:graphic>
          <a:graphicData uri="http://schemas.openxmlformats.org/drawingml/2006/table">
            <a:tbl>
              <a:tblPr/>
              <a:tblGrid>
                <a:gridCol w="871537"/>
                <a:gridCol w="869950"/>
                <a:gridCol w="871538"/>
                <a:gridCol w="869950"/>
                <a:gridCol w="871537"/>
                <a:gridCol w="869950"/>
                <a:gridCol w="871538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7" name="Rectangle 71"/>
          <p:cNvSpPr>
            <a:spLocks noChangeArrowheads="1"/>
          </p:cNvSpPr>
          <p:nvPr/>
        </p:nvSpPr>
        <p:spPr bwMode="auto">
          <a:xfrm>
            <a:off x="6084888" y="4076700"/>
            <a:ext cx="863600" cy="25209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58" name="Rectangle 73"/>
          <p:cNvSpPr>
            <a:spLocks noChangeArrowheads="1"/>
          </p:cNvSpPr>
          <p:nvPr/>
        </p:nvSpPr>
        <p:spPr bwMode="auto">
          <a:xfrm>
            <a:off x="5219700" y="4724400"/>
            <a:ext cx="865188" cy="18732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59" name="Rectangle 74"/>
          <p:cNvSpPr>
            <a:spLocks noChangeArrowheads="1"/>
          </p:cNvSpPr>
          <p:nvPr/>
        </p:nvSpPr>
        <p:spPr bwMode="auto">
          <a:xfrm>
            <a:off x="4356100" y="5373688"/>
            <a:ext cx="863600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60" name="Rectangle 75"/>
          <p:cNvSpPr>
            <a:spLocks noChangeArrowheads="1"/>
          </p:cNvSpPr>
          <p:nvPr/>
        </p:nvSpPr>
        <p:spPr bwMode="auto">
          <a:xfrm>
            <a:off x="3492500" y="5949950"/>
            <a:ext cx="8636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291" name="Object 76"/>
          <p:cNvGraphicFramePr>
            <a:graphicFrameLocks noChangeAspect="1"/>
          </p:cNvGraphicFramePr>
          <p:nvPr/>
        </p:nvGraphicFramePr>
        <p:xfrm>
          <a:off x="7235825" y="3490913"/>
          <a:ext cx="1368425" cy="369887"/>
        </p:xfrm>
        <a:graphic>
          <a:graphicData uri="http://schemas.openxmlformats.org/presentationml/2006/ole">
            <p:oleObj spid="_x0000_s12291" name="Формула" r:id="rId4" imgW="799920" imgH="215640" progId="Equation.3">
              <p:embed/>
            </p:oleObj>
          </a:graphicData>
        </a:graphic>
      </p:graphicFrame>
      <p:graphicFrame>
        <p:nvGraphicFramePr>
          <p:cNvPr id="12292" name="Object 77"/>
          <p:cNvGraphicFramePr>
            <a:graphicFrameLocks noChangeAspect="1"/>
          </p:cNvGraphicFramePr>
          <p:nvPr/>
        </p:nvGraphicFramePr>
        <p:xfrm>
          <a:off x="6372225" y="4171950"/>
          <a:ext cx="1584325" cy="427038"/>
        </p:xfrm>
        <a:graphic>
          <a:graphicData uri="http://schemas.openxmlformats.org/presentationml/2006/ole">
            <p:oleObj spid="_x0000_s12292" name="Формула" r:id="rId5" imgW="850680" imgH="228600" progId="Equation.3">
              <p:embed/>
            </p:oleObj>
          </a:graphicData>
        </a:graphic>
      </p:graphicFrame>
      <p:graphicFrame>
        <p:nvGraphicFramePr>
          <p:cNvPr id="12293" name="Object 78"/>
          <p:cNvGraphicFramePr>
            <a:graphicFrameLocks noChangeAspect="1"/>
          </p:cNvGraphicFramePr>
          <p:nvPr/>
        </p:nvGraphicFramePr>
        <p:xfrm>
          <a:off x="5508625" y="4868863"/>
          <a:ext cx="1584325" cy="427037"/>
        </p:xfrm>
        <a:graphic>
          <a:graphicData uri="http://schemas.openxmlformats.org/presentationml/2006/ole">
            <p:oleObj spid="_x0000_s12293" name="Формула" r:id="rId6" imgW="850680" imgH="228600" progId="Equation.3">
              <p:embed/>
            </p:oleObj>
          </a:graphicData>
        </a:graphic>
      </p:graphicFrame>
      <p:graphicFrame>
        <p:nvGraphicFramePr>
          <p:cNvPr id="12294" name="Object 79"/>
          <p:cNvGraphicFramePr>
            <a:graphicFrameLocks noChangeAspect="1"/>
          </p:cNvGraphicFramePr>
          <p:nvPr/>
        </p:nvGraphicFramePr>
        <p:xfrm>
          <a:off x="4572000" y="5516563"/>
          <a:ext cx="1584325" cy="427037"/>
        </p:xfrm>
        <a:graphic>
          <a:graphicData uri="http://schemas.openxmlformats.org/presentationml/2006/ole">
            <p:oleObj spid="_x0000_s12294" name="Формула" r:id="rId7" imgW="850680" imgH="228600" progId="Equation.3">
              <p:embed/>
            </p:oleObj>
          </a:graphicData>
        </a:graphic>
      </p:graphicFrame>
      <p:graphicFrame>
        <p:nvGraphicFramePr>
          <p:cNvPr id="12295" name="Object 80"/>
          <p:cNvGraphicFramePr>
            <a:graphicFrameLocks noChangeAspect="1"/>
          </p:cNvGraphicFramePr>
          <p:nvPr/>
        </p:nvGraphicFramePr>
        <p:xfrm>
          <a:off x="3779838" y="6165850"/>
          <a:ext cx="1584325" cy="427038"/>
        </p:xfrm>
        <a:graphic>
          <a:graphicData uri="http://schemas.openxmlformats.org/presentationml/2006/ole">
            <p:oleObj spid="_x0000_s12295" name="Формула" r:id="rId8" imgW="850680" imgH="228600" progId="Equation.3">
              <p:embed/>
            </p:oleObj>
          </a:graphicData>
        </a:graphic>
      </p:graphicFrame>
      <p:sp>
        <p:nvSpPr>
          <p:cNvPr id="12361" name="Line 81"/>
          <p:cNvSpPr>
            <a:spLocks noChangeShapeType="1"/>
          </p:cNvSpPr>
          <p:nvPr/>
        </p:nvSpPr>
        <p:spPr bwMode="auto">
          <a:xfrm flipV="1">
            <a:off x="4356100" y="6308725"/>
            <a:ext cx="144463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296" name="Object 82"/>
          <p:cNvGraphicFramePr>
            <a:graphicFrameLocks noChangeAspect="1"/>
          </p:cNvGraphicFramePr>
          <p:nvPr/>
        </p:nvGraphicFramePr>
        <p:xfrm>
          <a:off x="6156325" y="6065838"/>
          <a:ext cx="2519363" cy="434975"/>
        </p:xfrm>
        <a:graphic>
          <a:graphicData uri="http://schemas.openxmlformats.org/presentationml/2006/ole">
            <p:oleObj spid="_x0000_s12296" name="Формула" r:id="rId9" imgW="1320480" imgH="228600" progId="Equation.3">
              <p:embed/>
            </p:oleObj>
          </a:graphicData>
        </a:graphic>
      </p:graphicFrame>
      <p:sp>
        <p:nvSpPr>
          <p:cNvPr id="58451" name="Rectangle 83"/>
          <p:cNvSpPr>
            <a:spLocks noChangeArrowheads="1"/>
          </p:cNvSpPr>
          <p:nvPr/>
        </p:nvSpPr>
        <p:spPr bwMode="auto">
          <a:xfrm>
            <a:off x="323850" y="2565400"/>
            <a:ext cx="8569325" cy="410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476250"/>
            <a:ext cx="7993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4</a:t>
            </a:r>
            <a:r>
              <a:rPr lang="en-US" b="1"/>
              <a:t>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определить кратность корня многочлена </a:t>
            </a:r>
            <a:r>
              <a:rPr lang="en-US" b="1"/>
              <a:t>f(x) </a:t>
            </a:r>
            <a:r>
              <a:rPr lang="ru-RU" b="1"/>
              <a:t>и разложить многочлен на соответствующие множители: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3850" y="981075"/>
            <a:ext cx="724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3.)f(x)=x</a:t>
            </a:r>
            <a:r>
              <a:rPr lang="en-US" b="1" baseline="30000"/>
              <a:t>10 </a:t>
            </a:r>
            <a:r>
              <a:rPr lang="en-US" b="1"/>
              <a:t>- x</a:t>
            </a:r>
            <a:r>
              <a:rPr lang="en-US" b="1" baseline="30000"/>
              <a:t>9 </a:t>
            </a:r>
            <a:r>
              <a:rPr lang="en-US" b="1"/>
              <a:t>- 3x</a:t>
            </a:r>
            <a:r>
              <a:rPr lang="en-US" b="1" baseline="30000"/>
              <a:t>8 </a:t>
            </a:r>
            <a:r>
              <a:rPr lang="en-US" b="1"/>
              <a:t>+ 4x</a:t>
            </a:r>
            <a:r>
              <a:rPr lang="en-US" b="1" baseline="30000"/>
              <a:t>7 </a:t>
            </a:r>
            <a:r>
              <a:rPr lang="en-US" b="1"/>
              <a:t>+ 2x</a:t>
            </a:r>
            <a:r>
              <a:rPr lang="en-US" b="1" baseline="30000"/>
              <a:t>6 </a:t>
            </a:r>
            <a:r>
              <a:rPr lang="en-US" b="1"/>
              <a:t>- 6x</a:t>
            </a:r>
            <a:r>
              <a:rPr lang="en-US" b="1" baseline="30000"/>
              <a:t>5 </a:t>
            </a:r>
            <a:r>
              <a:rPr lang="en-US" b="1"/>
              <a:t>+ 2x</a:t>
            </a:r>
            <a:r>
              <a:rPr lang="en-US" b="1" baseline="30000"/>
              <a:t>4 </a:t>
            </a:r>
            <a:r>
              <a:rPr lang="en-US" b="1"/>
              <a:t>+ 4x</a:t>
            </a:r>
            <a:r>
              <a:rPr lang="en-US" b="1" baseline="30000"/>
              <a:t>3 </a:t>
            </a:r>
            <a:r>
              <a:rPr lang="en-US" b="1"/>
              <a:t>- 3x</a:t>
            </a:r>
            <a:r>
              <a:rPr lang="en-US" b="1" baseline="30000"/>
              <a:t>2 </a:t>
            </a:r>
            <a:r>
              <a:rPr lang="en-US" b="1"/>
              <a:t>– x + 1,       = 1      = -1</a:t>
            </a:r>
            <a:endParaRPr lang="ru-RU" b="1"/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6084888" y="981075"/>
          <a:ext cx="338137" cy="409575"/>
        </p:xfrm>
        <a:graphic>
          <a:graphicData uri="http://schemas.openxmlformats.org/presentationml/2006/ole">
            <p:oleObj spid="_x0000_s13314" name="Формула" r:id="rId3" imgW="177480" imgH="215640" progId="Equation.3">
              <p:embed/>
            </p:oleObj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6804025" y="981075"/>
          <a:ext cx="361950" cy="409575"/>
        </p:xfrm>
        <a:graphic>
          <a:graphicData uri="http://schemas.openxmlformats.org/presentationml/2006/ole">
            <p:oleObj spid="_x0000_s13315" name="Формула" r:id="rId4" imgW="190440" imgH="215640" progId="Equation.3">
              <p:embed/>
            </p:oleObj>
          </a:graphicData>
        </a:graphic>
      </p:graphicFrame>
      <p:graphicFrame>
        <p:nvGraphicFramePr>
          <p:cNvPr id="64696" name="Group 184"/>
          <p:cNvGraphicFramePr>
            <a:graphicFrameLocks noGrp="1"/>
          </p:cNvGraphicFramePr>
          <p:nvPr/>
        </p:nvGraphicFramePr>
        <p:xfrm>
          <a:off x="0" y="1341438"/>
          <a:ext cx="8893175" cy="5699760"/>
        </p:xfrm>
        <a:graphic>
          <a:graphicData uri="http://schemas.openxmlformats.org/drawingml/2006/table">
            <a:tbl>
              <a:tblPr/>
              <a:tblGrid>
                <a:gridCol w="741363"/>
                <a:gridCol w="741362"/>
                <a:gridCol w="741363"/>
                <a:gridCol w="739775"/>
                <a:gridCol w="741362"/>
                <a:gridCol w="741363"/>
                <a:gridCol w="741362"/>
                <a:gridCol w="741363"/>
                <a:gridCol w="741362"/>
                <a:gridCol w="739775"/>
                <a:gridCol w="741363"/>
                <a:gridCol w="741362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76" name="Line 177"/>
          <p:cNvSpPr>
            <a:spLocks noChangeShapeType="1"/>
          </p:cNvSpPr>
          <p:nvPr/>
        </p:nvSpPr>
        <p:spPr bwMode="auto">
          <a:xfrm>
            <a:off x="900113" y="3860800"/>
            <a:ext cx="4968875" cy="0"/>
          </a:xfrm>
          <a:prstGeom prst="line">
            <a:avLst/>
          </a:prstGeom>
          <a:noFill/>
          <a:ln w="38100">
            <a:solidFill>
              <a:srgbClr val="C273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477" name="Line 183"/>
          <p:cNvSpPr>
            <a:spLocks noChangeShapeType="1"/>
          </p:cNvSpPr>
          <p:nvPr/>
        </p:nvSpPr>
        <p:spPr bwMode="auto">
          <a:xfrm>
            <a:off x="971550" y="6381750"/>
            <a:ext cx="1800225" cy="0"/>
          </a:xfrm>
          <a:prstGeom prst="line">
            <a:avLst/>
          </a:prstGeom>
          <a:noFill/>
          <a:ln w="28575">
            <a:solidFill>
              <a:srgbClr val="C273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478" name="Rectangle 185"/>
          <p:cNvSpPr>
            <a:spLocks noChangeArrowheads="1"/>
          </p:cNvSpPr>
          <p:nvPr/>
        </p:nvSpPr>
        <p:spPr bwMode="auto">
          <a:xfrm>
            <a:off x="8172450" y="2420938"/>
            <a:ext cx="971550" cy="4437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79" name="Rectangle 186"/>
          <p:cNvSpPr>
            <a:spLocks noChangeArrowheads="1"/>
          </p:cNvSpPr>
          <p:nvPr/>
        </p:nvSpPr>
        <p:spPr bwMode="auto">
          <a:xfrm>
            <a:off x="7451725" y="2924175"/>
            <a:ext cx="720725" cy="393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80" name="Rectangle 187"/>
          <p:cNvSpPr>
            <a:spLocks noChangeArrowheads="1"/>
          </p:cNvSpPr>
          <p:nvPr/>
        </p:nvSpPr>
        <p:spPr bwMode="auto">
          <a:xfrm>
            <a:off x="6732588" y="3429000"/>
            <a:ext cx="792162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81" name="Rectangle 188"/>
          <p:cNvSpPr>
            <a:spLocks noChangeArrowheads="1"/>
          </p:cNvSpPr>
          <p:nvPr/>
        </p:nvSpPr>
        <p:spPr bwMode="auto">
          <a:xfrm>
            <a:off x="5940425" y="3933825"/>
            <a:ext cx="792163" cy="2924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82" name="Rectangle 189"/>
          <p:cNvSpPr>
            <a:spLocks noChangeArrowheads="1"/>
          </p:cNvSpPr>
          <p:nvPr/>
        </p:nvSpPr>
        <p:spPr bwMode="auto">
          <a:xfrm>
            <a:off x="5219700" y="5013325"/>
            <a:ext cx="720725" cy="184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83" name="Rectangle 190"/>
          <p:cNvSpPr>
            <a:spLocks noChangeArrowheads="1"/>
          </p:cNvSpPr>
          <p:nvPr/>
        </p:nvSpPr>
        <p:spPr bwMode="auto">
          <a:xfrm>
            <a:off x="4500563" y="5516563"/>
            <a:ext cx="792162" cy="134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84" name="Rectangle 191"/>
          <p:cNvSpPr>
            <a:spLocks noChangeArrowheads="1"/>
          </p:cNvSpPr>
          <p:nvPr/>
        </p:nvSpPr>
        <p:spPr bwMode="auto">
          <a:xfrm>
            <a:off x="3779838" y="6021388"/>
            <a:ext cx="792162" cy="836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85" name="Rectangle 192"/>
          <p:cNvSpPr>
            <a:spLocks noChangeArrowheads="1"/>
          </p:cNvSpPr>
          <p:nvPr/>
        </p:nvSpPr>
        <p:spPr bwMode="auto">
          <a:xfrm>
            <a:off x="3059113" y="6524625"/>
            <a:ext cx="720725" cy="3333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705" name="Rectangle 193"/>
          <p:cNvSpPr>
            <a:spLocks noChangeArrowheads="1"/>
          </p:cNvSpPr>
          <p:nvPr/>
        </p:nvSpPr>
        <p:spPr bwMode="auto">
          <a:xfrm>
            <a:off x="0" y="1341438"/>
            <a:ext cx="8964613" cy="32845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706" name="Rectangle 194"/>
          <p:cNvSpPr>
            <a:spLocks noChangeArrowheads="1"/>
          </p:cNvSpPr>
          <p:nvPr/>
        </p:nvSpPr>
        <p:spPr bwMode="auto">
          <a:xfrm>
            <a:off x="0" y="4508500"/>
            <a:ext cx="6084888" cy="234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4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05" grpId="0" animBg="1"/>
      <p:bldP spid="647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68313" y="981075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5</a:t>
            </a:r>
            <a:r>
              <a:rPr lang="en-US" b="1"/>
              <a:t>.</a:t>
            </a:r>
            <a:r>
              <a:rPr lang="ru-RU" b="1"/>
              <a:t>При каких условиях первый из данных многочленов делится на второй ?</a:t>
            </a:r>
            <a:r>
              <a:rPr lang="en-US" sz="2400" b="1" baseline="30000"/>
              <a:t> </a:t>
            </a:r>
            <a:endParaRPr lang="ru-RU" sz="2400" b="1" baseline="30000"/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539750" y="2133600"/>
            <a:ext cx="521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1.)f(x)= ax</a:t>
            </a:r>
            <a:r>
              <a:rPr lang="en-US" b="1" baseline="30000"/>
              <a:t>4</a:t>
            </a:r>
            <a:r>
              <a:rPr lang="en-US" b="1"/>
              <a:t> +  5x</a:t>
            </a:r>
            <a:r>
              <a:rPr lang="en-US" b="1" baseline="30000"/>
              <a:t>3</a:t>
            </a:r>
            <a:r>
              <a:rPr lang="en-US" b="1"/>
              <a:t> + (5 - a)x</a:t>
            </a:r>
            <a:r>
              <a:rPr lang="en-US" b="1" baseline="30000"/>
              <a:t>2</a:t>
            </a:r>
            <a:r>
              <a:rPr lang="en-US" b="1"/>
              <a:t> - ax - b ,     (x + 2)(x - 1)</a:t>
            </a:r>
            <a:endParaRPr lang="ru-RU" b="1"/>
          </a:p>
        </p:txBody>
      </p:sp>
      <p:graphicFrame>
        <p:nvGraphicFramePr>
          <p:cNvPr id="59443" name="Group 51"/>
          <p:cNvGraphicFramePr>
            <a:graphicFrameLocks noGrp="1"/>
          </p:cNvGraphicFramePr>
          <p:nvPr/>
        </p:nvGraphicFramePr>
        <p:xfrm>
          <a:off x="323850" y="2924175"/>
          <a:ext cx="8569325" cy="2536825"/>
        </p:xfrm>
        <a:graphic>
          <a:graphicData uri="http://schemas.openxmlformats.org/drawingml/2006/table">
            <a:tbl>
              <a:tblPr/>
              <a:tblGrid>
                <a:gridCol w="863600"/>
                <a:gridCol w="863600"/>
                <a:gridCol w="1584325"/>
                <a:gridCol w="1441450"/>
                <a:gridCol w="1582738"/>
                <a:gridCol w="2233612"/>
              </a:tblGrid>
              <a:tr h="8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-2a + 5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3a - 5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-7a +10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14a – 20 - 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-a + 5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-5a + 10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2" name="Rectangle 52"/>
          <p:cNvSpPr>
            <a:spLocks noChangeArrowheads="1"/>
          </p:cNvSpPr>
          <p:nvPr/>
        </p:nvSpPr>
        <p:spPr bwMode="auto">
          <a:xfrm>
            <a:off x="6732588" y="4652963"/>
            <a:ext cx="2411412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45" name="Rectangle 53"/>
          <p:cNvSpPr>
            <a:spLocks noChangeArrowheads="1"/>
          </p:cNvSpPr>
          <p:nvPr/>
        </p:nvSpPr>
        <p:spPr bwMode="auto">
          <a:xfrm>
            <a:off x="323850" y="5876925"/>
            <a:ext cx="835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a = 2 , b = 8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68313" y="112553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5</a:t>
            </a:r>
            <a:r>
              <a:rPr lang="en-US" b="1"/>
              <a:t>.</a:t>
            </a:r>
            <a:r>
              <a:rPr lang="ru-RU" b="1"/>
              <a:t>При каких условиях первый из данных многочленов делится на второй ?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539750" y="2060575"/>
            <a:ext cx="321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2.)f(x)= ax</a:t>
            </a:r>
            <a:r>
              <a:rPr lang="en-US" b="1" baseline="30000"/>
              <a:t>4 </a:t>
            </a:r>
            <a:r>
              <a:rPr lang="en-US" b="1"/>
              <a:t>-  bx</a:t>
            </a:r>
            <a:r>
              <a:rPr lang="en-US" b="1" baseline="30000"/>
              <a:t>3</a:t>
            </a:r>
            <a:r>
              <a:rPr lang="en-US" b="1"/>
              <a:t> + 1,     (x + 1)</a:t>
            </a:r>
            <a:r>
              <a:rPr lang="en-US" b="1" baseline="30000"/>
              <a:t>2</a:t>
            </a:r>
            <a:endParaRPr lang="ru-RU" b="1"/>
          </a:p>
        </p:txBody>
      </p:sp>
      <p:graphicFrame>
        <p:nvGraphicFramePr>
          <p:cNvPr id="66630" name="Group 70"/>
          <p:cNvGraphicFramePr>
            <a:graphicFrameLocks noGrp="1"/>
          </p:cNvGraphicFramePr>
          <p:nvPr/>
        </p:nvGraphicFramePr>
        <p:xfrm>
          <a:off x="323850" y="3141663"/>
          <a:ext cx="8496300" cy="2319339"/>
        </p:xfrm>
        <a:graphic>
          <a:graphicData uri="http://schemas.openxmlformats.org/drawingml/2006/table">
            <a:tbl>
              <a:tblPr/>
              <a:tblGrid>
                <a:gridCol w="1416050"/>
                <a:gridCol w="1416050"/>
                <a:gridCol w="1416050"/>
                <a:gridCol w="1416050"/>
                <a:gridCol w="1416050"/>
                <a:gridCol w="1416050"/>
              </a:tblGrid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-a - 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+ 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-a - 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+b + 1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-2a - 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3a + 2b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-4a -3b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6" name="Rectangle 71"/>
          <p:cNvSpPr>
            <a:spLocks noChangeArrowheads="1"/>
          </p:cNvSpPr>
          <p:nvPr/>
        </p:nvSpPr>
        <p:spPr bwMode="auto">
          <a:xfrm>
            <a:off x="7451725" y="4724400"/>
            <a:ext cx="1441450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32" name="Rectangle 72"/>
          <p:cNvSpPr>
            <a:spLocks noChangeArrowheads="1"/>
          </p:cNvSpPr>
          <p:nvPr/>
        </p:nvSpPr>
        <p:spPr bwMode="auto">
          <a:xfrm>
            <a:off x="3348038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b="1"/>
              <a:t>a = 3 , b = -4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Задание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472488" cy="4302125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ru-RU" sz="2800" b="1" dirty="0" smtClean="0"/>
              <a:t>1. Используя схему Горнера,  разделить в кольце К многочлен    </a:t>
            </a:r>
            <a:r>
              <a:rPr lang="en-US" sz="2800" b="1" dirty="0" smtClean="0"/>
              <a:t>f </a:t>
            </a:r>
            <a:r>
              <a:rPr lang="ru-RU" sz="2800" b="1" dirty="0" smtClean="0"/>
              <a:t>(</a:t>
            </a:r>
            <a:r>
              <a:rPr lang="en-US" sz="2800" b="1" dirty="0" smtClean="0"/>
              <a:t>x</a:t>
            </a:r>
            <a:r>
              <a:rPr lang="ru-RU" sz="2800" b="1" dirty="0" smtClean="0"/>
              <a:t>)   на линейный двучлен :</a:t>
            </a:r>
            <a:r>
              <a:rPr lang="ru-RU" sz="2800" dirty="0" smtClean="0"/>
              <a:t> </a:t>
            </a:r>
          </a:p>
          <a:p>
            <a:pPr marL="355600" indent="-355600">
              <a:buFont typeface="Wingdings" pitchFamily="2" charset="2"/>
              <a:buNone/>
              <a:defRPr/>
            </a:pPr>
            <a:r>
              <a:rPr lang="ru-RU" sz="2800" dirty="0" smtClean="0"/>
              <a:t>1) К=</a:t>
            </a:r>
            <a:r>
              <a:rPr lang="en-US" sz="2800" dirty="0" smtClean="0"/>
              <a:t>Z</a:t>
            </a:r>
            <a:r>
              <a:rPr lang="ru-RU" sz="2800" dirty="0" smtClean="0"/>
              <a:t>[</a:t>
            </a:r>
            <a:r>
              <a:rPr lang="en-US" sz="2800" dirty="0" smtClean="0"/>
              <a:t>x</a:t>
            </a:r>
            <a:r>
              <a:rPr lang="ru-RU" sz="2800" dirty="0" smtClean="0"/>
              <a:t>]   ,  </a:t>
            </a:r>
            <a:r>
              <a:rPr lang="en-US" sz="2800" dirty="0" smtClean="0"/>
              <a:t>f</a:t>
            </a:r>
            <a:r>
              <a:rPr lang="ru-RU" sz="2800" dirty="0" smtClean="0"/>
              <a:t>(</a:t>
            </a:r>
            <a:r>
              <a:rPr lang="en-US" sz="2800" dirty="0" smtClean="0"/>
              <a:t>x</a:t>
            </a:r>
            <a:r>
              <a:rPr lang="ru-RU" sz="2800" dirty="0" smtClean="0"/>
              <a:t>)= </a:t>
            </a:r>
            <a:r>
              <a:rPr lang="en-US" sz="2800" dirty="0" smtClean="0"/>
              <a:t>x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- 3</a:t>
            </a:r>
            <a:r>
              <a:rPr lang="en-US" sz="2800" dirty="0" smtClean="0"/>
              <a:t>x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+ </a:t>
            </a:r>
            <a:r>
              <a:rPr lang="en-US" sz="2800" dirty="0" smtClean="0"/>
              <a:t>x</a:t>
            </a:r>
            <a:r>
              <a:rPr lang="ru-RU" sz="2800" dirty="0" smtClean="0"/>
              <a:t> -1,а= 2</a:t>
            </a:r>
          </a:p>
          <a:p>
            <a:pPr marL="355600" indent="-355600">
              <a:buFont typeface="Wingdings" pitchFamily="2" charset="2"/>
              <a:buNone/>
              <a:defRPr/>
            </a:pPr>
            <a:r>
              <a:rPr lang="ru-RU" sz="2800" dirty="0" smtClean="0"/>
              <a:t>2</a:t>
            </a:r>
            <a:r>
              <a:rPr lang="en-US" sz="2800" dirty="0" smtClean="0"/>
              <a:t>) </a:t>
            </a:r>
            <a:r>
              <a:rPr lang="ru-RU" sz="2800" dirty="0" smtClean="0"/>
              <a:t>К</a:t>
            </a:r>
            <a:r>
              <a:rPr lang="en-US" sz="2800" dirty="0" smtClean="0"/>
              <a:t>= Z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[x], f(x) =x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+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- x +  </a:t>
            </a:r>
            <a:r>
              <a:rPr lang="ru-RU" sz="2800" dirty="0" smtClean="0"/>
              <a:t>1</a:t>
            </a:r>
            <a:r>
              <a:rPr lang="en-US" sz="2800" dirty="0" smtClean="0"/>
              <a:t>,</a:t>
            </a:r>
            <a:r>
              <a:rPr lang="ru-RU" sz="2800" dirty="0" err="1" smtClean="0"/>
              <a:t>а=</a:t>
            </a:r>
            <a:r>
              <a:rPr lang="en-US" sz="2800" dirty="0" smtClean="0"/>
              <a:t> </a:t>
            </a:r>
            <a:r>
              <a:rPr lang="ru-RU" sz="2800" dirty="0" smtClean="0"/>
              <a:t>3</a:t>
            </a:r>
          </a:p>
          <a:p>
            <a:pPr marL="355600" indent="-355600">
              <a:buFont typeface="Wingdings" pitchFamily="2" charset="2"/>
              <a:buNone/>
              <a:defRPr/>
            </a:pPr>
            <a:r>
              <a:rPr lang="ru-RU" sz="2800" dirty="0" smtClean="0"/>
              <a:t>3) К= С[</a:t>
            </a:r>
            <a:r>
              <a:rPr lang="en-US" sz="2800" dirty="0" smtClean="0"/>
              <a:t>x</a:t>
            </a:r>
            <a:r>
              <a:rPr lang="ru-RU" sz="2800" dirty="0" smtClean="0"/>
              <a:t>] , </a:t>
            </a:r>
            <a:r>
              <a:rPr lang="en-US" sz="2800" dirty="0" smtClean="0"/>
              <a:t>f</a:t>
            </a:r>
            <a:r>
              <a:rPr lang="ru-RU" sz="2800" dirty="0" smtClean="0"/>
              <a:t>(</a:t>
            </a:r>
            <a:r>
              <a:rPr lang="en-US" sz="2800" dirty="0" smtClean="0"/>
              <a:t>x</a:t>
            </a:r>
            <a:r>
              <a:rPr lang="ru-RU" sz="2800" dirty="0" smtClean="0"/>
              <a:t>)= 4</a:t>
            </a:r>
            <a:r>
              <a:rPr lang="en-US" sz="2800" dirty="0" smtClean="0"/>
              <a:t>x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+</a:t>
            </a:r>
            <a:r>
              <a:rPr lang="en-US" sz="2800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,  а=-1- </a:t>
            </a:r>
            <a:r>
              <a:rPr lang="en-US" sz="2800" dirty="0" smtClean="0"/>
              <a:t>I</a:t>
            </a: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Задание для самостоятельной работы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smtClean="0"/>
              <a:t>2.  Используя схему Горнера,  определить кратность корня многочлена </a:t>
            </a:r>
            <a:r>
              <a:rPr lang="en-US" sz="2800" b="1" smtClean="0"/>
              <a:t>f</a:t>
            </a:r>
            <a:r>
              <a:rPr lang="ru-RU" sz="2800" b="1" smtClean="0"/>
              <a:t>(</a:t>
            </a:r>
            <a:r>
              <a:rPr lang="en-US" sz="2800" b="1" smtClean="0"/>
              <a:t>x</a:t>
            </a:r>
            <a:r>
              <a:rPr lang="ru-RU" sz="2800" b="1" smtClean="0"/>
              <a:t>) и разложить многочлен на соответствующие множители:</a:t>
            </a:r>
            <a:endParaRPr lang="ru-RU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1.)f(x)= x</a:t>
            </a:r>
            <a:r>
              <a:rPr lang="en-US" sz="2800" baseline="30000" smtClean="0"/>
              <a:t>5</a:t>
            </a:r>
            <a:r>
              <a:rPr lang="en-US" sz="2800" smtClean="0"/>
              <a:t> – 5x</a:t>
            </a:r>
            <a:r>
              <a:rPr lang="en-US" sz="2800" baseline="30000" smtClean="0"/>
              <a:t>4</a:t>
            </a:r>
            <a:r>
              <a:rPr lang="en-US" sz="2800" smtClean="0"/>
              <a:t> +7x</a:t>
            </a:r>
            <a:r>
              <a:rPr lang="en-US" sz="2800" baseline="30000" smtClean="0"/>
              <a:t>3</a:t>
            </a:r>
            <a:r>
              <a:rPr lang="en-US" sz="2800" smtClean="0"/>
              <a:t>- 2x</a:t>
            </a:r>
            <a:r>
              <a:rPr lang="en-US" sz="2800" baseline="30000" smtClean="0"/>
              <a:t>2 </a:t>
            </a:r>
            <a:r>
              <a:rPr lang="en-US" sz="2800" smtClean="0"/>
              <a:t>+ 8x</a:t>
            </a:r>
            <a:r>
              <a:rPr lang="en-US" sz="2800" baseline="30000" smtClean="0"/>
              <a:t>2  </a:t>
            </a:r>
            <a:r>
              <a:rPr lang="en-US" sz="2800" smtClean="0"/>
              <a:t>+ 4x - 8 , </a:t>
            </a:r>
            <a:r>
              <a:rPr lang="ru-RU" sz="2800" smtClean="0"/>
              <a:t>а </a:t>
            </a:r>
            <a:r>
              <a:rPr lang="en-US" sz="2800" smtClean="0"/>
              <a:t>= 2</a:t>
            </a:r>
            <a:endParaRPr lang="ru-RU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2.) f(x)= x</a:t>
            </a:r>
            <a:r>
              <a:rPr lang="en-US" sz="2800" baseline="30000" smtClean="0"/>
              <a:t>5</a:t>
            </a:r>
            <a:r>
              <a:rPr lang="en-US" sz="2800" smtClean="0"/>
              <a:t> +7x</a:t>
            </a:r>
            <a:r>
              <a:rPr lang="en-US" sz="2800" baseline="30000" smtClean="0"/>
              <a:t>4</a:t>
            </a:r>
            <a:r>
              <a:rPr lang="en-US" sz="2800" smtClean="0"/>
              <a:t>+16x</a:t>
            </a:r>
            <a:r>
              <a:rPr lang="en-US" sz="2800" baseline="30000" smtClean="0"/>
              <a:t>3</a:t>
            </a:r>
            <a:r>
              <a:rPr lang="en-US" sz="2800" smtClean="0"/>
              <a:t>+8x</a:t>
            </a:r>
            <a:r>
              <a:rPr lang="en-US" sz="2800" baseline="30000" smtClean="0"/>
              <a:t>2</a:t>
            </a:r>
            <a:r>
              <a:rPr lang="en-US" sz="2800" smtClean="0"/>
              <a:t> – 16x – 16 ,</a:t>
            </a:r>
            <a:r>
              <a:rPr lang="ru-RU" sz="2800" smtClean="0"/>
              <a:t>а</a:t>
            </a:r>
            <a:r>
              <a:rPr lang="en-US" sz="2800" smtClean="0"/>
              <a:t> =-2</a:t>
            </a:r>
            <a:endParaRPr lang="ru-RU" sz="2800" smtClean="0"/>
          </a:p>
          <a:p>
            <a:pPr>
              <a:buFont typeface="Wingdings" pitchFamily="2" charset="2"/>
              <a:buNone/>
            </a:pPr>
            <a:r>
              <a:rPr lang="ru-RU" sz="2800" smtClean="0"/>
              <a:t>3.)</a:t>
            </a:r>
            <a:r>
              <a:rPr lang="en-US" sz="2800" smtClean="0"/>
              <a:t>f</a:t>
            </a:r>
            <a:r>
              <a:rPr lang="ru-RU" sz="2800" smtClean="0"/>
              <a:t>(</a:t>
            </a:r>
            <a:r>
              <a:rPr lang="en-US" sz="2800" smtClean="0"/>
              <a:t>x</a:t>
            </a:r>
            <a:r>
              <a:rPr lang="ru-RU" sz="2800" smtClean="0"/>
              <a:t>)= </a:t>
            </a:r>
            <a:r>
              <a:rPr lang="en-US" sz="2800" smtClean="0"/>
              <a:t>x</a:t>
            </a:r>
            <a:r>
              <a:rPr lang="ru-RU" sz="2800" baseline="30000" smtClean="0"/>
              <a:t>8</a:t>
            </a:r>
            <a:r>
              <a:rPr lang="ru-RU" sz="2800" smtClean="0"/>
              <a:t> -6</a:t>
            </a:r>
            <a:r>
              <a:rPr lang="en-US" sz="2800" smtClean="0"/>
              <a:t>x</a:t>
            </a:r>
            <a:r>
              <a:rPr lang="ru-RU" sz="2800" baseline="30000" smtClean="0"/>
              <a:t>7</a:t>
            </a:r>
            <a:r>
              <a:rPr lang="ru-RU" sz="2800" smtClean="0"/>
              <a:t> + 13</a:t>
            </a:r>
            <a:r>
              <a:rPr lang="en-US" sz="2800" smtClean="0"/>
              <a:t>x</a:t>
            </a:r>
            <a:r>
              <a:rPr lang="ru-RU" sz="2800" baseline="30000" smtClean="0"/>
              <a:t>6 </a:t>
            </a:r>
            <a:r>
              <a:rPr lang="ru-RU" sz="2800" smtClean="0"/>
              <a:t>- 10</a:t>
            </a:r>
            <a:r>
              <a:rPr lang="en-US" sz="2800" smtClean="0"/>
              <a:t>x</a:t>
            </a:r>
            <a:r>
              <a:rPr lang="ru-RU" sz="2800" baseline="30000" smtClean="0"/>
              <a:t>5</a:t>
            </a:r>
            <a:r>
              <a:rPr lang="ru-RU" sz="2800" smtClean="0"/>
              <a:t>- 9</a:t>
            </a:r>
            <a:r>
              <a:rPr lang="en-US" sz="2800" smtClean="0"/>
              <a:t>x</a:t>
            </a:r>
            <a:r>
              <a:rPr lang="ru-RU" sz="2800" baseline="30000" smtClean="0"/>
              <a:t>4 </a:t>
            </a:r>
            <a:r>
              <a:rPr lang="ru-RU" sz="2800" smtClean="0"/>
              <a:t>+ 32</a:t>
            </a:r>
            <a:r>
              <a:rPr lang="en-US" sz="2800" smtClean="0"/>
              <a:t>x</a:t>
            </a:r>
            <a:r>
              <a:rPr lang="ru-RU" sz="2800" baseline="30000" smtClean="0"/>
              <a:t>3 </a:t>
            </a:r>
            <a:r>
              <a:rPr lang="ru-RU" sz="2800" smtClean="0"/>
              <a:t>-37</a:t>
            </a:r>
            <a:r>
              <a:rPr lang="en-US" sz="2800" smtClean="0"/>
              <a:t>x</a:t>
            </a:r>
            <a:r>
              <a:rPr lang="ru-RU" sz="2800" baseline="30000" smtClean="0"/>
              <a:t>2 </a:t>
            </a:r>
            <a:r>
              <a:rPr lang="ru-RU" sz="2800" smtClean="0"/>
              <a:t>+ 20 – 4, а</a:t>
            </a:r>
            <a:r>
              <a:rPr lang="ru-RU" sz="2800" baseline="-25000" smtClean="0"/>
              <a:t>1</a:t>
            </a:r>
            <a:r>
              <a:rPr lang="ru-RU" sz="2800" smtClean="0"/>
              <a:t> =2, а</a:t>
            </a:r>
            <a:r>
              <a:rPr lang="ru-RU" sz="2800" baseline="-25000" smtClean="0"/>
              <a:t>2</a:t>
            </a:r>
            <a:r>
              <a:rPr lang="ru-RU" sz="2800" smtClean="0"/>
              <a:t> = 1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 </a:t>
            </a: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Теорема Безу</a:t>
            </a:r>
          </a:p>
        </p:txBody>
      </p:sp>
      <p:graphicFrame>
        <p:nvGraphicFramePr>
          <p:cNvPr id="1026" name="Object 27"/>
          <p:cNvGraphicFramePr>
            <a:graphicFrameLocks noChangeAspect="1"/>
          </p:cNvGraphicFramePr>
          <p:nvPr>
            <p:ph sz="quarter" idx="1"/>
          </p:nvPr>
        </p:nvGraphicFramePr>
        <p:xfrm>
          <a:off x="3419475" y="2852738"/>
          <a:ext cx="3889375" cy="541337"/>
        </p:xfrm>
        <a:graphic>
          <a:graphicData uri="http://schemas.openxmlformats.org/presentationml/2006/ole">
            <p:oleObj spid="_x0000_s1026" name="Формула" r:id="rId3" imgW="1460160" imgH="203040" progId="Equation.3">
              <p:embed/>
            </p:oleObj>
          </a:graphicData>
        </a:graphic>
      </p:graphicFrame>
      <p:graphicFrame>
        <p:nvGraphicFramePr>
          <p:cNvPr id="1027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757488"/>
          <a:ext cx="114300" cy="215900"/>
        </p:xfrm>
        <a:graphic>
          <a:graphicData uri="http://schemas.openxmlformats.org/presentationml/2006/ole">
            <p:oleObj spid="_x0000_s1027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028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539750" y="3644900"/>
          <a:ext cx="4105275" cy="598488"/>
        </p:xfrm>
        <a:graphic>
          <a:graphicData uri="http://schemas.openxmlformats.org/presentationml/2006/ole">
            <p:oleObj spid="_x0000_s1028" name="Формула" r:id="rId5" imgW="1396800" imgH="203040" progId="Equation.3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2757488"/>
          <a:ext cx="114300" cy="215900"/>
        </p:xfrm>
        <a:graphic>
          <a:graphicData uri="http://schemas.openxmlformats.org/presentationml/2006/ole">
            <p:oleObj spid="_x0000_s1029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1030" name="Object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029700" y="2757488"/>
          <a:ext cx="114300" cy="215900"/>
        </p:xfrm>
        <a:graphic>
          <a:graphicData uri="http://schemas.openxmlformats.org/presentationml/2006/ole">
            <p:oleObj spid="_x0000_s1030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1031" name="Object 1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4984750"/>
          <a:ext cx="114300" cy="215900"/>
        </p:xfrm>
        <a:graphic>
          <a:graphicData uri="http://schemas.openxmlformats.org/presentationml/2006/ole">
            <p:oleObj spid="_x0000_s1031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1032" name="Object 1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8045450" y="4056063"/>
          <a:ext cx="1098550" cy="2074862"/>
        </p:xfrm>
        <a:graphic>
          <a:graphicData uri="http://schemas.openxmlformats.org/presentationml/2006/ole">
            <p:oleObj spid="_x0000_s1032" name="Формула" r:id="rId9" imgW="114120" imgH="215640" progId="Equation.3">
              <p:embed/>
            </p:oleObj>
          </a:graphicData>
        </a:graphic>
      </p:graphicFrame>
      <p:graphicFrame>
        <p:nvGraphicFramePr>
          <p:cNvPr id="1033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3" name="Формула" r:id="rId10" imgW="114120" imgH="215640" progId="Equation.3">
              <p:embed/>
            </p:oleObj>
          </a:graphicData>
        </a:graphic>
      </p:graphicFrame>
      <p:graphicFrame>
        <p:nvGraphicFramePr>
          <p:cNvPr id="1034" name="Object 24"/>
          <p:cNvGraphicFramePr>
            <a:graphicFrameLocks noChangeAspect="1"/>
          </p:cNvGraphicFramePr>
          <p:nvPr/>
        </p:nvGraphicFramePr>
        <p:xfrm>
          <a:off x="468313" y="2852738"/>
          <a:ext cx="2616200" cy="565150"/>
        </p:xfrm>
        <a:graphic>
          <a:graphicData uri="http://schemas.openxmlformats.org/presentationml/2006/ole">
            <p:oleObj spid="_x0000_s1034" name="Формула" r:id="rId11" imgW="939600" imgH="203040" progId="Equation.3">
              <p:embed/>
            </p:oleObj>
          </a:graphicData>
        </a:graphic>
      </p:graphicFrame>
      <p:graphicFrame>
        <p:nvGraphicFramePr>
          <p:cNvPr id="1035" name="Object 36"/>
          <p:cNvGraphicFramePr>
            <a:graphicFrameLocks noChangeAspect="1"/>
          </p:cNvGraphicFramePr>
          <p:nvPr>
            <p:ph sz="quarter" idx="4"/>
          </p:nvPr>
        </p:nvGraphicFramePr>
        <p:xfrm>
          <a:off x="5148263" y="3644900"/>
          <a:ext cx="1798637" cy="625475"/>
        </p:xfrm>
        <a:graphic>
          <a:graphicData uri="http://schemas.openxmlformats.org/presentationml/2006/ole">
            <p:oleObj spid="_x0000_s1035" name="Формула" r:id="rId12" imgW="583920" imgH="203040" progId="Equation.3">
              <p:embed/>
            </p:oleObj>
          </a:graphicData>
        </a:graphic>
      </p:graphicFrame>
      <p:sp>
        <p:nvSpPr>
          <p:cNvPr id="1037" name="Text Box 39"/>
          <p:cNvSpPr txBox="1">
            <a:spLocks noChangeArrowheads="1"/>
          </p:cNvSpPr>
          <p:nvPr/>
        </p:nvSpPr>
        <p:spPr bwMode="auto">
          <a:xfrm>
            <a:off x="4716463" y="37893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,</a:t>
            </a:r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 rot="10800000">
            <a:off x="0" y="4652963"/>
            <a:ext cx="2484438" cy="576262"/>
          </a:xfrm>
          <a:prstGeom prst="wedgeRectCallout">
            <a:avLst>
              <a:gd name="adj1" fmla="val -51343"/>
              <a:gd name="adj2" fmla="val 150824"/>
            </a:avLst>
          </a:prstGeom>
          <a:solidFill>
            <a:srgbClr val="CCB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0" y="4724400"/>
            <a:ext cx="2411413" cy="366713"/>
          </a:xfrm>
          <a:prstGeom prst="rect">
            <a:avLst/>
          </a:prstGeom>
          <a:solidFill>
            <a:srgbClr val="CCBCC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линейный множитель</a:t>
            </a: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 rot="10800000">
            <a:off x="2051050" y="5516563"/>
            <a:ext cx="1368425" cy="576262"/>
          </a:xfrm>
          <a:prstGeom prst="wedgeRectCallout">
            <a:avLst>
              <a:gd name="adj1" fmla="val -52787"/>
              <a:gd name="adj2" fmla="val 289944"/>
            </a:avLst>
          </a:prstGeom>
          <a:solidFill>
            <a:srgbClr val="CCB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21551" name="AutoShape 47"/>
          <p:cNvSpPr>
            <a:spLocks noChangeArrowheads="1"/>
          </p:cNvSpPr>
          <p:nvPr/>
        </p:nvSpPr>
        <p:spPr bwMode="auto">
          <a:xfrm rot="10800000">
            <a:off x="4716463" y="5445125"/>
            <a:ext cx="1296987" cy="576263"/>
          </a:xfrm>
          <a:prstGeom prst="wedgeRectCallout">
            <a:avLst>
              <a:gd name="adj1" fmla="val 70069"/>
              <a:gd name="adj2" fmla="val 290769"/>
            </a:avLst>
          </a:prstGeom>
          <a:solidFill>
            <a:srgbClr val="CCB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195513" y="5589588"/>
            <a:ext cx="1008062" cy="366712"/>
          </a:xfrm>
          <a:prstGeom prst="rect">
            <a:avLst/>
          </a:prstGeom>
          <a:solidFill>
            <a:srgbClr val="CCBCC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частное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4859338" y="5516563"/>
            <a:ext cx="1081087" cy="366712"/>
          </a:xfrm>
          <a:prstGeom prst="rect">
            <a:avLst/>
          </a:prstGeom>
          <a:solidFill>
            <a:srgbClr val="CCBCC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остаток</a:t>
            </a:r>
          </a:p>
        </p:txBody>
      </p:sp>
      <p:sp>
        <p:nvSpPr>
          <p:cNvPr id="1044" name="Text Box 52"/>
          <p:cNvSpPr txBox="1">
            <a:spLocks noChangeArrowheads="1"/>
          </p:cNvSpPr>
          <p:nvPr/>
        </p:nvSpPr>
        <p:spPr bwMode="auto">
          <a:xfrm>
            <a:off x="5795963" y="981075"/>
            <a:ext cx="2879725" cy="1063625"/>
          </a:xfrm>
          <a:prstGeom prst="rect">
            <a:avLst/>
          </a:prstGeom>
          <a:solidFill>
            <a:srgbClr val="CCB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Безу Этьенн </a:t>
            </a:r>
          </a:p>
          <a:p>
            <a:pPr>
              <a:spcBef>
                <a:spcPct val="50000"/>
              </a:spcBef>
            </a:pPr>
            <a:r>
              <a:rPr lang="ru-RU" b="1"/>
              <a:t>(31.3.1739-27.9.1783) французский математик</a:t>
            </a:r>
            <a:r>
              <a:rPr lang="ru-RU"/>
              <a:t> </a:t>
            </a:r>
          </a:p>
        </p:txBody>
      </p:sp>
      <p:pic>
        <p:nvPicPr>
          <p:cNvPr id="1045" name="Picture 5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0" y="571500"/>
            <a:ext cx="145573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7" grpId="0" animBg="1"/>
      <p:bldP spid="21548" grpId="0" animBg="1"/>
      <p:bldP spid="21550" grpId="0" animBg="1"/>
      <p:bldP spid="21550" grpId="1" animBg="1"/>
      <p:bldP spid="21551" grpId="0" animBg="1"/>
      <p:bldP spid="21552" grpId="0" animBg="1"/>
      <p:bldP spid="21552" grpId="1" animBg="1"/>
      <p:bldP spid="215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109" descr="Широкий диагональный 1"/>
          <p:cNvSpPr>
            <a:spLocks noChangeArrowheads="1"/>
          </p:cNvSpPr>
          <p:nvPr/>
        </p:nvSpPr>
        <p:spPr bwMode="auto">
          <a:xfrm>
            <a:off x="7704138" y="3933825"/>
            <a:ext cx="1439862" cy="792163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7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Схема Горнера</a:t>
            </a:r>
          </a:p>
        </p:txBody>
      </p:sp>
      <p:graphicFrame>
        <p:nvGraphicFramePr>
          <p:cNvPr id="38016" name="Group 128"/>
          <p:cNvGraphicFramePr>
            <a:graphicFrameLocks noGrp="1"/>
          </p:cNvGraphicFramePr>
          <p:nvPr>
            <p:ph sz="quarter" idx="1"/>
          </p:nvPr>
        </p:nvGraphicFramePr>
        <p:xfrm>
          <a:off x="287338" y="3429000"/>
          <a:ext cx="8856662" cy="1366838"/>
        </p:xfrm>
        <a:graphic>
          <a:graphicData uri="http://schemas.openxmlformats.org/drawingml/2006/table">
            <a:tbl>
              <a:tblPr/>
              <a:tblGrid>
                <a:gridCol w="360362"/>
                <a:gridCol w="576263"/>
                <a:gridCol w="1943100"/>
                <a:gridCol w="2017712"/>
                <a:gridCol w="431800"/>
                <a:gridCol w="287338"/>
                <a:gridCol w="360362"/>
                <a:gridCol w="1368425"/>
                <a:gridCol w="151130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69"/>
          <p:cNvGraphicFramePr>
            <a:graphicFrameLocks noChangeAspect="1"/>
          </p:cNvGraphicFramePr>
          <p:nvPr>
            <p:ph sz="quarter" idx="2"/>
          </p:nvPr>
        </p:nvGraphicFramePr>
        <p:xfrm>
          <a:off x="323850" y="4076700"/>
          <a:ext cx="287338" cy="263525"/>
        </p:xfrm>
        <a:graphic>
          <a:graphicData uri="http://schemas.openxmlformats.org/presentationml/2006/ole">
            <p:oleObj spid="_x0000_s2050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2051" name="Object 75"/>
          <p:cNvGraphicFramePr>
            <a:graphicFrameLocks noChangeAspect="1"/>
          </p:cNvGraphicFramePr>
          <p:nvPr>
            <p:ph sz="quarter" idx="4"/>
          </p:nvPr>
        </p:nvGraphicFramePr>
        <p:xfrm>
          <a:off x="3203575" y="4076700"/>
          <a:ext cx="1871663" cy="382588"/>
        </p:xfrm>
        <a:graphic>
          <a:graphicData uri="http://schemas.openxmlformats.org/presentationml/2006/ole">
            <p:oleObj spid="_x0000_s2051" name="Формула" r:id="rId4" imgW="1117440" imgH="228600" progId="Equation.3">
              <p:embed/>
            </p:oleObj>
          </a:graphicData>
        </a:graphic>
      </p:graphicFrame>
      <p:graphicFrame>
        <p:nvGraphicFramePr>
          <p:cNvPr id="2052" name="Object 78"/>
          <p:cNvGraphicFramePr>
            <a:graphicFrameLocks noChangeAspect="1"/>
          </p:cNvGraphicFramePr>
          <p:nvPr/>
        </p:nvGraphicFramePr>
        <p:xfrm>
          <a:off x="1258888" y="4005263"/>
          <a:ext cx="1871662" cy="396875"/>
        </p:xfrm>
        <a:graphic>
          <a:graphicData uri="http://schemas.openxmlformats.org/presentationml/2006/ole">
            <p:oleObj spid="_x0000_s2052" name="Формула" r:id="rId5" imgW="1079280" imgH="228600" progId="Equation.3">
              <p:embed/>
            </p:oleObj>
          </a:graphicData>
        </a:graphic>
      </p:graphicFrame>
      <p:graphicFrame>
        <p:nvGraphicFramePr>
          <p:cNvPr id="2053" name="Object 97"/>
          <p:cNvGraphicFramePr>
            <a:graphicFrameLocks noChangeAspect="1"/>
          </p:cNvGraphicFramePr>
          <p:nvPr/>
        </p:nvGraphicFramePr>
        <p:xfrm>
          <a:off x="684213" y="4005263"/>
          <a:ext cx="431800" cy="387350"/>
        </p:xfrm>
        <a:graphic>
          <a:graphicData uri="http://schemas.openxmlformats.org/presentationml/2006/ole">
            <p:oleObj spid="_x0000_s2053" name="Формула" r:id="rId6" imgW="253800" imgH="228600" progId="Equation.3">
              <p:embed/>
            </p:oleObj>
          </a:graphicData>
        </a:graphic>
      </p:graphicFrame>
      <p:graphicFrame>
        <p:nvGraphicFramePr>
          <p:cNvPr id="2054" name="Object 105"/>
          <p:cNvGraphicFramePr>
            <a:graphicFrameLocks noChangeAspect="1"/>
          </p:cNvGraphicFramePr>
          <p:nvPr/>
        </p:nvGraphicFramePr>
        <p:xfrm>
          <a:off x="6300788" y="4076700"/>
          <a:ext cx="1295400" cy="381000"/>
        </p:xfrm>
        <a:graphic>
          <a:graphicData uri="http://schemas.openxmlformats.org/presentationml/2006/ole">
            <p:oleObj spid="_x0000_s2054" name="Формула" r:id="rId7" imgW="774360" imgH="228600" progId="Equation.3">
              <p:embed/>
            </p:oleObj>
          </a:graphicData>
        </a:graphic>
      </p:graphicFrame>
      <p:graphicFrame>
        <p:nvGraphicFramePr>
          <p:cNvPr id="2055" name="Object 108"/>
          <p:cNvGraphicFramePr>
            <a:graphicFrameLocks noChangeAspect="1"/>
          </p:cNvGraphicFramePr>
          <p:nvPr/>
        </p:nvGraphicFramePr>
        <p:xfrm>
          <a:off x="7667625" y="4005263"/>
          <a:ext cx="1296988" cy="396875"/>
        </p:xfrm>
        <a:graphic>
          <a:graphicData uri="http://schemas.openxmlformats.org/presentationml/2006/ole">
            <p:oleObj spid="_x0000_s2055" name="Формула" r:id="rId8" imgW="749160" imgH="228600" progId="Equation.3">
              <p:embed/>
            </p:oleObj>
          </a:graphicData>
        </a:graphic>
      </p:graphicFrame>
      <p:sp>
        <p:nvSpPr>
          <p:cNvPr id="2098" name="AutoShape 113"/>
          <p:cNvSpPr>
            <a:spLocks noChangeArrowheads="1"/>
          </p:cNvSpPr>
          <p:nvPr/>
        </p:nvSpPr>
        <p:spPr bwMode="auto">
          <a:xfrm>
            <a:off x="611188" y="4868863"/>
            <a:ext cx="6840537" cy="73025"/>
          </a:xfrm>
          <a:prstGeom prst="leftRightArrow">
            <a:avLst>
              <a:gd name="adj1" fmla="val 50000"/>
              <a:gd name="adj2" fmla="val 187347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2339975" y="5157788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Коэффициенты многочлена </a:t>
            </a:r>
            <a:r>
              <a:rPr lang="en-US"/>
              <a:t>g(x)</a:t>
            </a:r>
            <a:endParaRPr lang="ru-RU"/>
          </a:p>
        </p:txBody>
      </p:sp>
      <p:graphicFrame>
        <p:nvGraphicFramePr>
          <p:cNvPr id="2056" name="Object 120"/>
          <p:cNvGraphicFramePr>
            <a:graphicFrameLocks noChangeAspect="1"/>
          </p:cNvGraphicFramePr>
          <p:nvPr>
            <p:ph sz="quarter" idx="3"/>
          </p:nvPr>
        </p:nvGraphicFramePr>
        <p:xfrm>
          <a:off x="755650" y="3500438"/>
          <a:ext cx="290513" cy="374650"/>
        </p:xfrm>
        <a:graphic>
          <a:graphicData uri="http://schemas.openxmlformats.org/presentationml/2006/ole">
            <p:oleObj spid="_x0000_s2056" name="Формула" r:id="rId9" imgW="177480" imgH="228600" progId="Equation.3">
              <p:embed/>
            </p:oleObj>
          </a:graphicData>
        </a:graphic>
      </p:graphicFrame>
      <p:graphicFrame>
        <p:nvGraphicFramePr>
          <p:cNvPr id="2057" name="Object 122"/>
          <p:cNvGraphicFramePr>
            <a:graphicFrameLocks noChangeAspect="1"/>
          </p:cNvGraphicFramePr>
          <p:nvPr/>
        </p:nvGraphicFramePr>
        <p:xfrm>
          <a:off x="1258888" y="3500438"/>
          <a:ext cx="431800" cy="387350"/>
        </p:xfrm>
        <a:graphic>
          <a:graphicData uri="http://schemas.openxmlformats.org/presentationml/2006/ole">
            <p:oleObj spid="_x0000_s2057" name="Формула" r:id="rId10" imgW="253800" imgH="228600" progId="Equation.3">
              <p:embed/>
            </p:oleObj>
          </a:graphicData>
        </a:graphic>
      </p:graphicFrame>
      <p:graphicFrame>
        <p:nvGraphicFramePr>
          <p:cNvPr id="2058" name="Object 123"/>
          <p:cNvGraphicFramePr>
            <a:graphicFrameLocks noChangeAspect="1"/>
          </p:cNvGraphicFramePr>
          <p:nvPr/>
        </p:nvGraphicFramePr>
        <p:xfrm>
          <a:off x="3276600" y="3500438"/>
          <a:ext cx="431800" cy="354012"/>
        </p:xfrm>
        <a:graphic>
          <a:graphicData uri="http://schemas.openxmlformats.org/presentationml/2006/ole">
            <p:oleObj spid="_x0000_s2058" name="Формула" r:id="rId11" imgW="279360" imgH="228600" progId="Equation.3">
              <p:embed/>
            </p:oleObj>
          </a:graphicData>
        </a:graphic>
      </p:graphicFrame>
      <p:graphicFrame>
        <p:nvGraphicFramePr>
          <p:cNvPr id="2059" name="Object 124"/>
          <p:cNvGraphicFramePr>
            <a:graphicFrameLocks noChangeAspect="1"/>
          </p:cNvGraphicFramePr>
          <p:nvPr/>
        </p:nvGraphicFramePr>
        <p:xfrm>
          <a:off x="6372225" y="3500438"/>
          <a:ext cx="254000" cy="358775"/>
        </p:xfrm>
        <a:graphic>
          <a:graphicData uri="http://schemas.openxmlformats.org/presentationml/2006/ole">
            <p:oleObj spid="_x0000_s2059" name="Формула" r:id="rId12" imgW="152280" imgH="215640" progId="Equation.3">
              <p:embed/>
            </p:oleObj>
          </a:graphicData>
        </a:graphic>
      </p:graphicFrame>
      <p:graphicFrame>
        <p:nvGraphicFramePr>
          <p:cNvPr id="2060" name="Object 125"/>
          <p:cNvGraphicFramePr>
            <a:graphicFrameLocks noChangeAspect="1"/>
          </p:cNvGraphicFramePr>
          <p:nvPr/>
        </p:nvGraphicFramePr>
        <p:xfrm>
          <a:off x="7812088" y="3500438"/>
          <a:ext cx="269875" cy="373062"/>
        </p:xfrm>
        <a:graphic>
          <a:graphicData uri="http://schemas.openxmlformats.org/presentationml/2006/ole">
            <p:oleObj spid="_x0000_s2060" name="Формула" r:id="rId13" imgW="164880" imgH="228600" progId="Equation.3">
              <p:embed/>
            </p:oleObj>
          </a:graphicData>
        </a:graphic>
      </p:graphicFrame>
      <p:graphicFrame>
        <p:nvGraphicFramePr>
          <p:cNvPr id="2061" name="Object 132"/>
          <p:cNvGraphicFramePr>
            <a:graphicFrameLocks noChangeAspect="1"/>
          </p:cNvGraphicFramePr>
          <p:nvPr/>
        </p:nvGraphicFramePr>
        <p:xfrm>
          <a:off x="395288" y="1773238"/>
          <a:ext cx="4321175" cy="430212"/>
        </p:xfrm>
        <a:graphic>
          <a:graphicData uri="http://schemas.openxmlformats.org/presentationml/2006/ole">
            <p:oleObj spid="_x0000_s2061" name="Формула" r:id="rId14" imgW="2044440" imgH="203040" progId="Equation.3">
              <p:embed/>
            </p:oleObj>
          </a:graphicData>
        </a:graphic>
      </p:graphicFrame>
      <p:sp>
        <p:nvSpPr>
          <p:cNvPr id="38023" name="Rectangle 135"/>
          <p:cNvSpPr>
            <a:spLocks noChangeArrowheads="1"/>
          </p:cNvSpPr>
          <p:nvPr/>
        </p:nvSpPr>
        <p:spPr bwMode="auto">
          <a:xfrm>
            <a:off x="323850" y="3933825"/>
            <a:ext cx="287338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024" name="Rectangle 136"/>
          <p:cNvSpPr>
            <a:spLocks noChangeArrowheads="1"/>
          </p:cNvSpPr>
          <p:nvPr/>
        </p:nvSpPr>
        <p:spPr bwMode="auto">
          <a:xfrm>
            <a:off x="684213" y="3933825"/>
            <a:ext cx="503237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025" name="Rectangle 137"/>
          <p:cNvSpPr>
            <a:spLocks noChangeArrowheads="1"/>
          </p:cNvSpPr>
          <p:nvPr/>
        </p:nvSpPr>
        <p:spPr bwMode="auto">
          <a:xfrm>
            <a:off x="1258888" y="3933825"/>
            <a:ext cx="18732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026" name="Rectangle 138"/>
          <p:cNvSpPr>
            <a:spLocks noChangeArrowheads="1"/>
          </p:cNvSpPr>
          <p:nvPr/>
        </p:nvSpPr>
        <p:spPr bwMode="auto">
          <a:xfrm>
            <a:off x="3203575" y="4005263"/>
            <a:ext cx="187325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027" name="Rectangle 139"/>
          <p:cNvSpPr>
            <a:spLocks noChangeArrowheads="1"/>
          </p:cNvSpPr>
          <p:nvPr/>
        </p:nvSpPr>
        <p:spPr bwMode="auto">
          <a:xfrm>
            <a:off x="5219700" y="3933825"/>
            <a:ext cx="288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028" name="Rectangle 140"/>
          <p:cNvSpPr>
            <a:spLocks noChangeArrowheads="1"/>
          </p:cNvSpPr>
          <p:nvPr/>
        </p:nvSpPr>
        <p:spPr bwMode="auto">
          <a:xfrm>
            <a:off x="6300788" y="3933825"/>
            <a:ext cx="12954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029" name="Rectangle 141"/>
          <p:cNvSpPr>
            <a:spLocks noChangeArrowheads="1"/>
          </p:cNvSpPr>
          <p:nvPr/>
        </p:nvSpPr>
        <p:spPr bwMode="auto">
          <a:xfrm>
            <a:off x="7667625" y="3933825"/>
            <a:ext cx="1476375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032" name="Rectangle 144"/>
          <p:cNvSpPr>
            <a:spLocks noChangeArrowheads="1"/>
          </p:cNvSpPr>
          <p:nvPr/>
        </p:nvSpPr>
        <p:spPr bwMode="auto">
          <a:xfrm>
            <a:off x="468313" y="4868863"/>
            <a:ext cx="7343775" cy="1444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8033" name="Object 145"/>
          <p:cNvGraphicFramePr>
            <a:graphicFrameLocks noChangeAspect="1"/>
          </p:cNvGraphicFramePr>
          <p:nvPr/>
        </p:nvGraphicFramePr>
        <p:xfrm>
          <a:off x="395288" y="2708275"/>
          <a:ext cx="6553200" cy="541338"/>
        </p:xfrm>
        <a:graphic>
          <a:graphicData uri="http://schemas.openxmlformats.org/presentationml/2006/ole">
            <p:oleObj spid="_x0000_s2062" name="Формула" r:id="rId15" imgW="2323800" imgH="241200" progId="Equation.3">
              <p:embed/>
            </p:oleObj>
          </a:graphicData>
        </a:graphic>
      </p:graphicFrame>
      <p:sp>
        <p:nvSpPr>
          <p:cNvPr id="38034" name="Rectangle 146"/>
          <p:cNvSpPr>
            <a:spLocks noChangeArrowheads="1"/>
          </p:cNvSpPr>
          <p:nvPr/>
        </p:nvSpPr>
        <p:spPr bwMode="auto">
          <a:xfrm>
            <a:off x="179388" y="3284538"/>
            <a:ext cx="8964612" cy="25209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09" name="Text Box 147"/>
          <p:cNvSpPr txBox="1">
            <a:spLocks noChangeArrowheads="1"/>
          </p:cNvSpPr>
          <p:nvPr/>
        </p:nvSpPr>
        <p:spPr bwMode="auto">
          <a:xfrm>
            <a:off x="539750" y="2266950"/>
            <a:ext cx="525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38036" name="Object 148"/>
          <p:cNvGraphicFramePr>
            <a:graphicFrameLocks noChangeAspect="1"/>
          </p:cNvGraphicFramePr>
          <p:nvPr/>
        </p:nvGraphicFramePr>
        <p:xfrm>
          <a:off x="395288" y="2205038"/>
          <a:ext cx="4608512" cy="508000"/>
        </p:xfrm>
        <a:graphic>
          <a:graphicData uri="http://schemas.openxmlformats.org/presentationml/2006/ole">
            <p:oleObj spid="_x0000_s2063" name="Формула" r:id="rId16" imgW="2184120" imgH="241200" progId="Equation.3">
              <p:embed/>
            </p:oleObj>
          </a:graphicData>
        </a:graphic>
      </p:graphicFrame>
      <p:pic>
        <p:nvPicPr>
          <p:cNvPr id="2110" name="Picture 149" descr="1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508625" y="549275"/>
            <a:ext cx="13525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1" name="Text Box 150"/>
          <p:cNvSpPr txBox="1">
            <a:spLocks noChangeArrowheads="1"/>
          </p:cNvSpPr>
          <p:nvPr/>
        </p:nvSpPr>
        <p:spPr bwMode="auto">
          <a:xfrm>
            <a:off x="6877050" y="549275"/>
            <a:ext cx="2051050" cy="16033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Горнер Вильямc Джордж </a:t>
            </a:r>
          </a:p>
          <a:p>
            <a:pPr>
              <a:spcBef>
                <a:spcPct val="50000"/>
              </a:spcBef>
            </a:pPr>
            <a:r>
              <a:rPr lang="ru-RU" b="1"/>
              <a:t>(1786-22.9.1837)</a:t>
            </a:r>
            <a:r>
              <a:rPr lang="en-US" b="1"/>
              <a:t> </a:t>
            </a:r>
            <a:r>
              <a:rPr lang="ru-RU" b="1"/>
              <a:t>английский математик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8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8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8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8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8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8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8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8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8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2" grpId="0"/>
      <p:bldP spid="38023" grpId="0" animBg="1"/>
      <p:bldP spid="38024" grpId="0" animBg="1"/>
      <p:bldP spid="38025" grpId="0" animBg="1"/>
      <p:bldP spid="38026" grpId="0" animBg="1"/>
      <p:bldP spid="38027" grpId="0" animBg="1"/>
      <p:bldP spid="38028" grpId="0" animBg="1"/>
      <p:bldP spid="38029" grpId="0" animBg="1"/>
      <p:bldP spid="38032" grpId="0" animBg="1"/>
      <p:bldP spid="380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4"/>
          <p:cNvSpPr>
            <a:spLocks noChangeArrowheads="1"/>
          </p:cNvSpPr>
          <p:nvPr/>
        </p:nvSpPr>
        <p:spPr bwMode="auto">
          <a:xfrm>
            <a:off x="250825" y="908050"/>
            <a:ext cx="7734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разделить в кольце К многочлен </a:t>
            </a:r>
            <a:r>
              <a:rPr lang="en-US" b="1"/>
              <a:t>f</a:t>
            </a:r>
            <a:r>
              <a:rPr lang="ru-RU" b="1"/>
              <a:t> ( </a:t>
            </a:r>
            <a:r>
              <a:rPr lang="en-US" b="1"/>
              <a:t>x)  </a:t>
            </a:r>
            <a:r>
              <a:rPr lang="ru-RU" b="1"/>
              <a:t>на линейный двучлен</a:t>
            </a:r>
            <a:r>
              <a:rPr lang="ru-RU"/>
              <a:t> </a:t>
            </a:r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627313" y="1268413"/>
          <a:ext cx="649287" cy="255587"/>
        </p:xfrm>
        <a:graphic>
          <a:graphicData uri="http://schemas.openxmlformats.org/presentationml/2006/ole">
            <p:oleObj spid="_x0000_s3074" name="Формула" r:id="rId3" imgW="355320" imgH="139680" progId="Equation.3">
              <p:embed/>
            </p:oleObj>
          </a:graphicData>
        </a:graphic>
      </p:graphicFrame>
      <p:sp>
        <p:nvSpPr>
          <p:cNvPr id="3089" name="Rectangle 6"/>
          <p:cNvSpPr>
            <a:spLocks noChangeArrowheads="1"/>
          </p:cNvSpPr>
          <p:nvPr/>
        </p:nvSpPr>
        <p:spPr bwMode="auto">
          <a:xfrm>
            <a:off x="323850" y="1989138"/>
            <a:ext cx="4791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  <a:r>
              <a:rPr lang="en-US" b="1"/>
              <a:t>.</a:t>
            </a:r>
            <a:r>
              <a:rPr lang="ru-RU" b="1"/>
              <a:t>)</a:t>
            </a:r>
            <a:r>
              <a:rPr lang="en-US" b="1"/>
              <a:t>  </a:t>
            </a:r>
            <a:r>
              <a:rPr lang="ru-RU" b="1"/>
              <a:t>К=</a:t>
            </a:r>
            <a:r>
              <a:rPr lang="en-US" b="1"/>
              <a:t>Z[x]   ,  f(x)=</a:t>
            </a:r>
            <a:r>
              <a:rPr lang="ru-RU" b="1"/>
              <a:t> </a:t>
            </a:r>
            <a:r>
              <a:rPr lang="en-US" b="1"/>
              <a:t>x</a:t>
            </a:r>
            <a:r>
              <a:rPr lang="ru-RU" b="1" baseline="30000"/>
              <a:t>4</a:t>
            </a:r>
            <a:r>
              <a:rPr lang="ru-RU" b="1"/>
              <a:t> </a:t>
            </a:r>
            <a:r>
              <a:rPr lang="en-US" b="1"/>
              <a:t>-</a:t>
            </a:r>
            <a:r>
              <a:rPr lang="ru-RU" b="1"/>
              <a:t> 2</a:t>
            </a:r>
            <a:r>
              <a:rPr lang="en-US" b="1"/>
              <a:t>x</a:t>
            </a:r>
            <a:r>
              <a:rPr lang="ru-RU" b="1" baseline="30000"/>
              <a:t>3</a:t>
            </a:r>
            <a:r>
              <a:rPr lang="ru-RU" b="1"/>
              <a:t> </a:t>
            </a:r>
            <a:r>
              <a:rPr lang="en-US" b="1"/>
              <a:t>+</a:t>
            </a:r>
            <a:r>
              <a:rPr lang="ru-RU" b="1"/>
              <a:t> 4</a:t>
            </a:r>
            <a:r>
              <a:rPr lang="en-US" b="1"/>
              <a:t>x</a:t>
            </a:r>
            <a:r>
              <a:rPr lang="ru-RU" b="1" baseline="30000"/>
              <a:t>2</a:t>
            </a:r>
            <a:r>
              <a:rPr lang="ru-RU" b="1"/>
              <a:t> </a:t>
            </a:r>
            <a:r>
              <a:rPr lang="en-US" b="1"/>
              <a:t>-</a:t>
            </a:r>
            <a:r>
              <a:rPr lang="ru-RU" b="1"/>
              <a:t>6</a:t>
            </a:r>
            <a:r>
              <a:rPr lang="en-US" b="1"/>
              <a:t>x + 8,       =1</a:t>
            </a:r>
            <a:endParaRPr lang="ru-RU" b="1"/>
          </a:p>
        </p:txBody>
      </p:sp>
      <p:graphicFrame>
        <p:nvGraphicFramePr>
          <p:cNvPr id="3075" name="Rectangle 7"/>
          <p:cNvGraphicFramePr>
            <a:graphicFrameLocks/>
          </p:cNvGraphicFramePr>
          <p:nvPr/>
        </p:nvGraphicFramePr>
        <p:xfrm>
          <a:off x="1428750" y="2500313"/>
          <a:ext cx="6096000" cy="4064000"/>
        </p:xfrm>
        <a:graphic>
          <a:graphicData uri="http://schemas.openxmlformats.org/presentationml/2006/ole">
            <p:oleObj spid="_x0000_s3075" name="Формула" r:id="rId4" imgW="0" imgH="0" progId="Equation.3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4427538" y="2060575"/>
          <a:ext cx="292100" cy="268288"/>
        </p:xfrm>
        <a:graphic>
          <a:graphicData uri="http://schemas.openxmlformats.org/presentationml/2006/ole">
            <p:oleObj spid="_x0000_s3076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813" y="3286125"/>
          <a:ext cx="7777163" cy="2074863"/>
        </p:xfrm>
        <a:graphic>
          <a:graphicData uri="http://schemas.openxmlformats.org/drawingml/2006/table">
            <a:tbl>
              <a:tblPr/>
              <a:tblGrid>
                <a:gridCol w="1295400"/>
                <a:gridCol w="1296988"/>
                <a:gridCol w="1296987"/>
                <a:gridCol w="1295400"/>
                <a:gridCol w="1295400"/>
                <a:gridCol w="1296988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518" name="Object 102"/>
          <p:cNvGraphicFramePr>
            <a:graphicFrameLocks noChangeAspect="1"/>
          </p:cNvGraphicFramePr>
          <p:nvPr/>
        </p:nvGraphicFramePr>
        <p:xfrm>
          <a:off x="2571750" y="3643313"/>
          <a:ext cx="215900" cy="398462"/>
        </p:xfrm>
        <a:graphic>
          <a:graphicData uri="http://schemas.openxmlformats.org/presentationml/2006/ole">
            <p:oleObj spid="_x0000_s3077" name="Формула" r:id="rId6" imgW="88560" imgH="164880" progId="Equation.3">
              <p:embed/>
            </p:oleObj>
          </a:graphicData>
        </a:graphic>
      </p:graphicFrame>
      <p:graphicFrame>
        <p:nvGraphicFramePr>
          <p:cNvPr id="60519" name="Object 103"/>
          <p:cNvGraphicFramePr>
            <a:graphicFrameLocks noChangeAspect="1"/>
          </p:cNvGraphicFramePr>
          <p:nvPr/>
        </p:nvGraphicFramePr>
        <p:xfrm>
          <a:off x="3544888" y="3714750"/>
          <a:ext cx="555625" cy="398463"/>
        </p:xfrm>
        <a:graphic>
          <a:graphicData uri="http://schemas.openxmlformats.org/presentationml/2006/ole">
            <p:oleObj spid="_x0000_s3078" name="Формула" r:id="rId7" imgW="228600" imgH="164880" progId="Equation.3">
              <p:embed/>
            </p:oleObj>
          </a:graphicData>
        </a:graphic>
      </p:graphicFrame>
      <p:graphicFrame>
        <p:nvGraphicFramePr>
          <p:cNvPr id="60520" name="Object 104"/>
          <p:cNvGraphicFramePr>
            <a:graphicFrameLocks noChangeAspect="1"/>
          </p:cNvGraphicFramePr>
          <p:nvPr/>
        </p:nvGraphicFramePr>
        <p:xfrm>
          <a:off x="5097463" y="3714750"/>
          <a:ext cx="307975" cy="398463"/>
        </p:xfrm>
        <a:graphic>
          <a:graphicData uri="http://schemas.openxmlformats.org/presentationml/2006/ole">
            <p:oleObj spid="_x0000_s3079" name="Формула" r:id="rId8" imgW="126720" imgH="164880" progId="Equation.3">
              <p:embed/>
            </p:oleObj>
          </a:graphicData>
        </a:graphic>
      </p:graphicFrame>
      <p:graphicFrame>
        <p:nvGraphicFramePr>
          <p:cNvPr id="60521" name="Object 105"/>
          <p:cNvGraphicFramePr>
            <a:graphicFrameLocks noChangeAspect="1"/>
          </p:cNvGraphicFramePr>
          <p:nvPr/>
        </p:nvGraphicFramePr>
        <p:xfrm>
          <a:off x="6189663" y="3700463"/>
          <a:ext cx="554037" cy="428625"/>
        </p:xfrm>
        <a:graphic>
          <a:graphicData uri="http://schemas.openxmlformats.org/presentationml/2006/ole">
            <p:oleObj spid="_x0000_s3080" name="Формула" r:id="rId9" imgW="228600" imgH="177480" progId="Equation.3">
              <p:embed/>
            </p:oleObj>
          </a:graphicData>
        </a:graphic>
      </p:graphicFrame>
      <p:graphicFrame>
        <p:nvGraphicFramePr>
          <p:cNvPr id="60522" name="Object 106"/>
          <p:cNvGraphicFramePr>
            <a:graphicFrameLocks noChangeAspect="1"/>
          </p:cNvGraphicFramePr>
          <p:nvPr/>
        </p:nvGraphicFramePr>
        <p:xfrm>
          <a:off x="7756525" y="3700463"/>
          <a:ext cx="277813" cy="428625"/>
        </p:xfrm>
        <a:graphic>
          <a:graphicData uri="http://schemas.openxmlformats.org/presentationml/2006/ole">
            <p:oleObj spid="_x0000_s3081" name="Формула" r:id="rId10" imgW="114120" imgH="177480" progId="Equation.3">
              <p:embed/>
            </p:oleObj>
          </a:graphicData>
        </a:graphic>
      </p:graphicFrame>
      <p:graphicFrame>
        <p:nvGraphicFramePr>
          <p:cNvPr id="60523" name="Object 107"/>
          <p:cNvGraphicFramePr>
            <a:graphicFrameLocks noChangeAspect="1"/>
          </p:cNvGraphicFramePr>
          <p:nvPr/>
        </p:nvGraphicFramePr>
        <p:xfrm>
          <a:off x="1214438" y="4572000"/>
          <a:ext cx="215900" cy="398463"/>
        </p:xfrm>
        <a:graphic>
          <a:graphicData uri="http://schemas.openxmlformats.org/presentationml/2006/ole">
            <p:oleObj spid="_x0000_s3082" name="Формула" r:id="rId11" imgW="88560" imgH="164880" progId="Equation.3">
              <p:embed/>
            </p:oleObj>
          </a:graphicData>
        </a:graphic>
      </p:graphicFrame>
      <p:graphicFrame>
        <p:nvGraphicFramePr>
          <p:cNvPr id="60524" name="Object 108"/>
          <p:cNvGraphicFramePr>
            <a:graphicFrameLocks noChangeAspect="1"/>
          </p:cNvGraphicFramePr>
          <p:nvPr/>
        </p:nvGraphicFramePr>
        <p:xfrm>
          <a:off x="2571750" y="4643438"/>
          <a:ext cx="215900" cy="398462"/>
        </p:xfrm>
        <a:graphic>
          <a:graphicData uri="http://schemas.openxmlformats.org/presentationml/2006/ole">
            <p:oleObj spid="_x0000_s3083" name="Формула" r:id="rId12" imgW="88560" imgH="164880" progId="Equation.3">
              <p:embed/>
            </p:oleObj>
          </a:graphicData>
        </a:graphic>
      </p:graphicFrame>
      <p:graphicFrame>
        <p:nvGraphicFramePr>
          <p:cNvPr id="60525" name="Object 109"/>
          <p:cNvGraphicFramePr>
            <a:graphicFrameLocks noChangeAspect="1"/>
          </p:cNvGraphicFramePr>
          <p:nvPr/>
        </p:nvGraphicFramePr>
        <p:xfrm>
          <a:off x="3719513" y="4643438"/>
          <a:ext cx="493712" cy="398462"/>
        </p:xfrm>
        <a:graphic>
          <a:graphicData uri="http://schemas.openxmlformats.org/presentationml/2006/ole">
            <p:oleObj spid="_x0000_s3084" name="Формула" r:id="rId13" imgW="203040" imgH="164880" progId="Equation.3">
              <p:embed/>
            </p:oleObj>
          </a:graphicData>
        </a:graphic>
      </p:graphicFrame>
      <p:graphicFrame>
        <p:nvGraphicFramePr>
          <p:cNvPr id="60526" name="Object 110"/>
          <p:cNvGraphicFramePr>
            <a:graphicFrameLocks noChangeAspect="1"/>
          </p:cNvGraphicFramePr>
          <p:nvPr/>
        </p:nvGraphicFramePr>
        <p:xfrm>
          <a:off x="5037138" y="4699000"/>
          <a:ext cx="277812" cy="430213"/>
        </p:xfrm>
        <a:graphic>
          <a:graphicData uri="http://schemas.openxmlformats.org/presentationml/2006/ole">
            <p:oleObj spid="_x0000_s3085" name="Формула" r:id="rId14" imgW="114120" imgH="177480" progId="Equation.3">
              <p:embed/>
            </p:oleObj>
          </a:graphicData>
        </a:graphic>
      </p:graphicFrame>
      <p:graphicFrame>
        <p:nvGraphicFramePr>
          <p:cNvPr id="60527" name="Object 111"/>
          <p:cNvGraphicFramePr>
            <a:graphicFrameLocks noChangeAspect="1"/>
          </p:cNvGraphicFramePr>
          <p:nvPr/>
        </p:nvGraphicFramePr>
        <p:xfrm>
          <a:off x="6148388" y="4643438"/>
          <a:ext cx="555625" cy="430212"/>
        </p:xfrm>
        <a:graphic>
          <a:graphicData uri="http://schemas.openxmlformats.org/presentationml/2006/ole">
            <p:oleObj spid="_x0000_s3086" name="Формула" r:id="rId15" imgW="228600" imgH="177480" progId="Equation.3">
              <p:embed/>
            </p:oleObj>
          </a:graphicData>
        </a:graphic>
      </p:graphicFrame>
      <p:graphicFrame>
        <p:nvGraphicFramePr>
          <p:cNvPr id="60528" name="Object 112"/>
          <p:cNvGraphicFramePr>
            <a:graphicFrameLocks noChangeAspect="1"/>
          </p:cNvGraphicFramePr>
          <p:nvPr/>
        </p:nvGraphicFramePr>
        <p:xfrm>
          <a:off x="7715250" y="4572000"/>
          <a:ext cx="277813" cy="430213"/>
        </p:xfrm>
        <a:graphic>
          <a:graphicData uri="http://schemas.openxmlformats.org/presentationml/2006/ole">
            <p:oleObj spid="_x0000_s3087" name="Формула" r:id="rId16" imgW="114120" imgH="177480" progId="Equation.3">
              <p:embed/>
            </p:oleObj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5938" y="5715000"/>
            <a:ext cx="4857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f(x)= (x-1)(x</a:t>
            </a:r>
            <a:r>
              <a:rPr lang="en-US" baseline="30000"/>
              <a:t>3 </a:t>
            </a:r>
            <a:r>
              <a:rPr lang="en-US"/>
              <a:t>– x</a:t>
            </a:r>
            <a:r>
              <a:rPr lang="en-US" baseline="30000"/>
              <a:t>2 </a:t>
            </a:r>
            <a:r>
              <a:rPr lang="en-US"/>
              <a:t>+ 3x</a:t>
            </a:r>
            <a:r>
              <a:rPr lang="en-US" baseline="30000"/>
              <a:t> </a:t>
            </a:r>
            <a:r>
              <a:rPr lang="en-US"/>
              <a:t>– 3)+ 5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37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627313" y="1125538"/>
          <a:ext cx="649287" cy="255587"/>
        </p:xfrm>
        <a:graphic>
          <a:graphicData uri="http://schemas.openxmlformats.org/presentationml/2006/ole">
            <p:oleObj spid="_x0000_s4098" name="Формула" r:id="rId3" imgW="355320" imgH="139680" progId="Equation.3">
              <p:embed/>
            </p:oleObj>
          </a:graphicData>
        </a:graphic>
      </p:graphicFrame>
      <p:graphicFrame>
        <p:nvGraphicFramePr>
          <p:cNvPr id="49211" name="Group 59"/>
          <p:cNvGraphicFramePr>
            <a:graphicFrameLocks noGrp="1"/>
          </p:cNvGraphicFramePr>
          <p:nvPr>
            <p:ph sz="quarter" idx="2"/>
          </p:nvPr>
        </p:nvGraphicFramePr>
        <p:xfrm>
          <a:off x="250825" y="3500438"/>
          <a:ext cx="7777163" cy="2074863"/>
        </p:xfrm>
        <a:graphic>
          <a:graphicData uri="http://schemas.openxmlformats.org/drawingml/2006/table">
            <a:tbl>
              <a:tblPr/>
              <a:tblGrid>
                <a:gridCol w="1295400"/>
                <a:gridCol w="1296988"/>
                <a:gridCol w="1296987"/>
                <a:gridCol w="1295400"/>
                <a:gridCol w="1295400"/>
                <a:gridCol w="1296988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9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3779838" y="2420938"/>
          <a:ext cx="287337" cy="263525"/>
        </p:xfrm>
        <a:graphic>
          <a:graphicData uri="http://schemas.openxmlformats.org/presentationml/2006/ole">
            <p:oleObj spid="_x0000_s4099" name="Формула" r:id="rId4" imgW="152280" imgH="139680" progId="Equation.3">
              <p:embed/>
            </p:oleObj>
          </a:graphicData>
        </a:graphic>
      </p:graphicFrame>
      <p:graphicFrame>
        <p:nvGraphicFramePr>
          <p:cNvPr id="4100" name="Object 2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p:oleObj spid="_x0000_s4100" name="Формула" r:id="rId5" imgW="114120" imgH="215640" progId="Equation.3">
              <p:embed/>
            </p:oleObj>
          </a:graphicData>
        </a:graphic>
      </p:graphicFrame>
      <p:sp>
        <p:nvSpPr>
          <p:cNvPr id="4136" name="Text Box 29"/>
          <p:cNvSpPr txBox="1">
            <a:spLocks noChangeArrowheads="1"/>
          </p:cNvSpPr>
          <p:nvPr/>
        </p:nvSpPr>
        <p:spPr bwMode="auto">
          <a:xfrm>
            <a:off x="395288" y="765175"/>
            <a:ext cx="799306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разделить в кольце К многочлен </a:t>
            </a:r>
            <a:r>
              <a:rPr lang="en-US" b="1"/>
              <a:t>f</a:t>
            </a:r>
            <a:r>
              <a:rPr lang="ru-RU" b="1"/>
              <a:t> ( </a:t>
            </a:r>
            <a:r>
              <a:rPr lang="en-US" b="1"/>
              <a:t>x)  </a:t>
            </a:r>
            <a:r>
              <a:rPr lang="ru-RU" b="1"/>
              <a:t>на линейный двучлен</a:t>
            </a:r>
            <a:r>
              <a:rPr lang="ru-RU" sz="2000"/>
              <a:t> </a:t>
            </a:r>
            <a:endParaRPr lang="en-US" sz="2000"/>
          </a:p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4137" name="Text Box 30"/>
          <p:cNvSpPr txBox="1">
            <a:spLocks noChangeArrowheads="1"/>
          </p:cNvSpPr>
          <p:nvPr/>
        </p:nvSpPr>
        <p:spPr bwMode="auto">
          <a:xfrm>
            <a:off x="323850" y="2349500"/>
            <a:ext cx="648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  <a:r>
              <a:rPr lang="en-US" b="1"/>
              <a:t>.</a:t>
            </a:r>
            <a:r>
              <a:rPr lang="ru-RU" b="1"/>
              <a:t>)</a:t>
            </a:r>
            <a:r>
              <a:rPr lang="en-US" b="1"/>
              <a:t>  </a:t>
            </a:r>
            <a:r>
              <a:rPr lang="ru-RU" b="1"/>
              <a:t>К=</a:t>
            </a:r>
            <a:r>
              <a:rPr lang="en-US" b="1"/>
              <a:t>Z[x]   ,  f(x)=</a:t>
            </a:r>
            <a:r>
              <a:rPr lang="ru-RU" b="1"/>
              <a:t> </a:t>
            </a:r>
            <a:r>
              <a:rPr lang="en-US" b="1"/>
              <a:t>x</a:t>
            </a:r>
            <a:r>
              <a:rPr lang="en-US" b="1" baseline="30000"/>
              <a:t>4</a:t>
            </a:r>
            <a:r>
              <a:rPr lang="ru-RU" b="1" baseline="30000"/>
              <a:t> </a:t>
            </a:r>
            <a:r>
              <a:rPr lang="en-US" b="1"/>
              <a:t>-</a:t>
            </a:r>
            <a:r>
              <a:rPr lang="ru-RU" b="1"/>
              <a:t> </a:t>
            </a:r>
            <a:r>
              <a:rPr lang="en-US" b="1"/>
              <a:t>3x</a:t>
            </a:r>
            <a:r>
              <a:rPr lang="en-US" b="1" baseline="30000"/>
              <a:t>3</a:t>
            </a:r>
            <a:r>
              <a:rPr lang="ru-RU" b="1" baseline="30000"/>
              <a:t> </a:t>
            </a:r>
            <a:r>
              <a:rPr lang="en-US" b="1"/>
              <a:t>+</a:t>
            </a:r>
            <a:r>
              <a:rPr lang="ru-RU" b="1"/>
              <a:t> </a:t>
            </a:r>
            <a:r>
              <a:rPr lang="en-US" b="1"/>
              <a:t>x</a:t>
            </a:r>
            <a:r>
              <a:rPr lang="ru-RU" b="1"/>
              <a:t> </a:t>
            </a:r>
            <a:r>
              <a:rPr lang="en-US" b="1"/>
              <a:t>-1,       =2</a:t>
            </a:r>
            <a:endParaRPr lang="ru-RU" b="1"/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323850" y="5949950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f(x)= (x - 2)(x</a:t>
            </a:r>
            <a:r>
              <a:rPr lang="en-US" b="1" baseline="30000"/>
              <a:t>3 </a:t>
            </a:r>
            <a:r>
              <a:rPr lang="en-US" b="1"/>
              <a:t>+ x</a:t>
            </a:r>
            <a:r>
              <a:rPr lang="en-US" b="1" baseline="30000"/>
              <a:t>2 </a:t>
            </a:r>
            <a:r>
              <a:rPr lang="ru-RU" b="1"/>
              <a:t>-</a:t>
            </a:r>
            <a:r>
              <a:rPr lang="en-US" b="1"/>
              <a:t> </a:t>
            </a:r>
            <a:r>
              <a:rPr lang="ru-RU" b="1"/>
              <a:t>2</a:t>
            </a:r>
            <a:r>
              <a:rPr lang="en-US" b="1"/>
              <a:t>x </a:t>
            </a:r>
            <a:r>
              <a:rPr lang="ru-RU" b="1"/>
              <a:t>-</a:t>
            </a:r>
            <a:r>
              <a:rPr lang="en-US" b="1"/>
              <a:t> 3) </a:t>
            </a:r>
            <a:r>
              <a:rPr lang="ru-RU" b="1"/>
              <a:t>- 7</a:t>
            </a:r>
          </a:p>
        </p:txBody>
      </p:sp>
      <p:graphicFrame>
        <p:nvGraphicFramePr>
          <p:cNvPr id="49188" name="Object 36"/>
          <p:cNvGraphicFramePr>
            <a:graphicFrameLocks noChangeAspect="1"/>
          </p:cNvGraphicFramePr>
          <p:nvPr>
            <p:ph sz="quarter" idx="4"/>
          </p:nvPr>
        </p:nvGraphicFramePr>
        <p:xfrm>
          <a:off x="5940425" y="3716338"/>
          <a:ext cx="214313" cy="396875"/>
        </p:xfrm>
        <a:graphic>
          <a:graphicData uri="http://schemas.openxmlformats.org/presentationml/2006/ole">
            <p:oleObj spid="_x0000_s4101" name="Формула" r:id="rId6" imgW="88560" imgH="164880" progId="Equation.3">
              <p:embed/>
            </p:oleObj>
          </a:graphicData>
        </a:graphic>
      </p:graphicFrame>
      <p:graphicFrame>
        <p:nvGraphicFramePr>
          <p:cNvPr id="49191" name="Object 39"/>
          <p:cNvGraphicFramePr>
            <a:graphicFrameLocks noChangeAspect="1"/>
          </p:cNvGraphicFramePr>
          <p:nvPr/>
        </p:nvGraphicFramePr>
        <p:xfrm>
          <a:off x="5795963" y="4706938"/>
          <a:ext cx="504825" cy="393700"/>
        </p:xfrm>
        <a:graphic>
          <a:graphicData uri="http://schemas.openxmlformats.org/presentationml/2006/ole">
            <p:oleObj spid="_x0000_s4102" name="Формула" r:id="rId7" imgW="228600" imgH="177480" progId="Equation.3">
              <p:embed/>
            </p:oleObj>
          </a:graphicData>
        </a:graphic>
      </p:graphicFrame>
      <p:graphicFrame>
        <p:nvGraphicFramePr>
          <p:cNvPr id="49192" name="Object 40"/>
          <p:cNvGraphicFramePr>
            <a:graphicFrameLocks noChangeAspect="1"/>
          </p:cNvGraphicFramePr>
          <p:nvPr/>
        </p:nvGraphicFramePr>
        <p:xfrm>
          <a:off x="4643438" y="3716338"/>
          <a:ext cx="268287" cy="376237"/>
        </p:xfrm>
        <a:graphic>
          <a:graphicData uri="http://schemas.openxmlformats.org/presentationml/2006/ole">
            <p:oleObj spid="_x0000_s4103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49193" name="Object 41"/>
          <p:cNvGraphicFramePr>
            <a:graphicFrameLocks noChangeAspect="1"/>
          </p:cNvGraphicFramePr>
          <p:nvPr/>
        </p:nvGraphicFramePr>
        <p:xfrm>
          <a:off x="2124075" y="4724400"/>
          <a:ext cx="206375" cy="382588"/>
        </p:xfrm>
        <a:graphic>
          <a:graphicData uri="http://schemas.openxmlformats.org/presentationml/2006/ole">
            <p:oleObj spid="_x0000_s4104" name="Формула" r:id="rId9" imgW="88560" imgH="164880" progId="Equation.3">
              <p:embed/>
            </p:oleObj>
          </a:graphicData>
        </a:graphic>
      </p:graphicFrame>
      <p:graphicFrame>
        <p:nvGraphicFramePr>
          <p:cNvPr id="49194" name="Object 42"/>
          <p:cNvGraphicFramePr>
            <a:graphicFrameLocks noChangeAspect="1"/>
          </p:cNvGraphicFramePr>
          <p:nvPr/>
        </p:nvGraphicFramePr>
        <p:xfrm>
          <a:off x="3348038" y="4740275"/>
          <a:ext cx="431800" cy="349250"/>
        </p:xfrm>
        <a:graphic>
          <a:graphicData uri="http://schemas.openxmlformats.org/presentationml/2006/ole">
            <p:oleObj spid="_x0000_s4105" name="Формула" r:id="rId10" imgW="203040" imgH="164880" progId="Equation.3">
              <p:embed/>
            </p:oleObj>
          </a:graphicData>
        </a:graphic>
      </p:graphicFrame>
      <p:graphicFrame>
        <p:nvGraphicFramePr>
          <p:cNvPr id="49195" name="Object 43"/>
          <p:cNvGraphicFramePr>
            <a:graphicFrameLocks noChangeAspect="1"/>
          </p:cNvGraphicFramePr>
          <p:nvPr/>
        </p:nvGraphicFramePr>
        <p:xfrm>
          <a:off x="7164388" y="3716338"/>
          <a:ext cx="431800" cy="349250"/>
        </p:xfrm>
        <a:graphic>
          <a:graphicData uri="http://schemas.openxmlformats.org/presentationml/2006/ole">
            <p:oleObj spid="_x0000_s4106" name="Формула" r:id="rId11" imgW="203040" imgH="164880" progId="Equation.3">
              <p:embed/>
            </p:oleObj>
          </a:graphicData>
        </a:graphic>
      </p:graphicFrame>
      <p:graphicFrame>
        <p:nvGraphicFramePr>
          <p:cNvPr id="49196" name="Object 44"/>
          <p:cNvGraphicFramePr>
            <a:graphicFrameLocks noChangeAspect="1"/>
          </p:cNvGraphicFramePr>
          <p:nvPr/>
        </p:nvGraphicFramePr>
        <p:xfrm>
          <a:off x="2195513" y="3716338"/>
          <a:ext cx="215900" cy="398462"/>
        </p:xfrm>
        <a:graphic>
          <a:graphicData uri="http://schemas.openxmlformats.org/presentationml/2006/ole">
            <p:oleObj spid="_x0000_s4107" name="Формула" r:id="rId12" imgW="88560" imgH="164880" progId="Equation.3">
              <p:embed/>
            </p:oleObj>
          </a:graphicData>
        </a:graphic>
      </p:graphicFrame>
      <p:graphicFrame>
        <p:nvGraphicFramePr>
          <p:cNvPr id="49197" name="Object 45"/>
          <p:cNvGraphicFramePr>
            <a:graphicFrameLocks noChangeAspect="1"/>
          </p:cNvGraphicFramePr>
          <p:nvPr/>
        </p:nvGraphicFramePr>
        <p:xfrm>
          <a:off x="3276600" y="3716338"/>
          <a:ext cx="503238" cy="392112"/>
        </p:xfrm>
        <a:graphic>
          <a:graphicData uri="http://schemas.openxmlformats.org/presentationml/2006/ole">
            <p:oleObj spid="_x0000_s4108" name="Формула" r:id="rId13" imgW="228600" imgH="177480" progId="Equation.3">
              <p:embed/>
            </p:oleObj>
          </a:graphicData>
        </a:graphic>
      </p:graphicFrame>
      <p:graphicFrame>
        <p:nvGraphicFramePr>
          <p:cNvPr id="49198" name="Object 46"/>
          <p:cNvGraphicFramePr>
            <a:graphicFrameLocks noChangeAspect="1"/>
          </p:cNvGraphicFramePr>
          <p:nvPr/>
        </p:nvGraphicFramePr>
        <p:xfrm>
          <a:off x="755650" y="4724400"/>
          <a:ext cx="293688" cy="382588"/>
        </p:xfrm>
        <a:graphic>
          <a:graphicData uri="http://schemas.openxmlformats.org/presentationml/2006/ole">
            <p:oleObj spid="_x0000_s4109" name="Формула" r:id="rId14" imgW="126720" imgH="164880" progId="Equation.3">
              <p:embed/>
            </p:oleObj>
          </a:graphicData>
        </a:graphic>
      </p:graphicFrame>
      <p:graphicFrame>
        <p:nvGraphicFramePr>
          <p:cNvPr id="49199" name="Object 47"/>
          <p:cNvGraphicFramePr>
            <a:graphicFrameLocks noChangeAspect="1"/>
          </p:cNvGraphicFramePr>
          <p:nvPr/>
        </p:nvGraphicFramePr>
        <p:xfrm>
          <a:off x="4572000" y="4692650"/>
          <a:ext cx="504825" cy="365125"/>
        </p:xfrm>
        <a:graphic>
          <a:graphicData uri="http://schemas.openxmlformats.org/presentationml/2006/ole">
            <p:oleObj spid="_x0000_s4110" name="Формула" r:id="rId15" imgW="228600" imgH="164880" progId="Equation.3">
              <p:embed/>
            </p:oleObj>
          </a:graphicData>
        </a:graphic>
      </p:graphicFrame>
      <p:graphicFrame>
        <p:nvGraphicFramePr>
          <p:cNvPr id="49200" name="Object 48"/>
          <p:cNvGraphicFramePr>
            <a:graphicFrameLocks noChangeAspect="1"/>
          </p:cNvGraphicFramePr>
          <p:nvPr/>
        </p:nvGraphicFramePr>
        <p:xfrm>
          <a:off x="7235825" y="4724400"/>
          <a:ext cx="431800" cy="336550"/>
        </p:xfrm>
        <a:graphic>
          <a:graphicData uri="http://schemas.openxmlformats.org/presentationml/2006/ole">
            <p:oleObj spid="_x0000_s4111" name="Формула" r:id="rId16" imgW="2286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3708400" y="2565400"/>
          <a:ext cx="288925" cy="266700"/>
        </p:xfrm>
        <a:graphic>
          <a:graphicData uri="http://schemas.openxmlformats.org/presentationml/2006/ole">
            <p:oleObj spid="_x0000_s5122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50226" name="Group 50"/>
          <p:cNvGraphicFramePr>
            <a:graphicFrameLocks noGrp="1"/>
          </p:cNvGraphicFramePr>
          <p:nvPr>
            <p:ph sz="quarter" idx="3"/>
          </p:nvPr>
        </p:nvGraphicFramePr>
        <p:xfrm>
          <a:off x="611188" y="3933825"/>
          <a:ext cx="5554662" cy="1622426"/>
        </p:xfrm>
        <a:graphic>
          <a:graphicData uri="http://schemas.openxmlformats.org/drawingml/2006/table">
            <a:tbl>
              <a:tblPr/>
              <a:tblGrid>
                <a:gridCol w="1109662"/>
                <a:gridCol w="1111250"/>
                <a:gridCol w="1112838"/>
                <a:gridCol w="1109662"/>
                <a:gridCol w="1111250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153" name="Text Box 4"/>
          <p:cNvSpPr txBox="1">
            <a:spLocks noChangeArrowheads="1"/>
          </p:cNvSpPr>
          <p:nvPr/>
        </p:nvSpPr>
        <p:spPr bwMode="auto">
          <a:xfrm>
            <a:off x="468313" y="2492375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</a:t>
            </a:r>
            <a:r>
              <a:rPr lang="ru-RU" b="1"/>
              <a:t>.)</a:t>
            </a:r>
            <a:r>
              <a:rPr lang="en-US" b="1"/>
              <a:t>  </a:t>
            </a:r>
            <a:r>
              <a:rPr lang="ru-RU" b="1"/>
              <a:t>К=</a:t>
            </a:r>
            <a:r>
              <a:rPr lang="en-US" b="1"/>
              <a:t>Z[x] ,  f(x)</a:t>
            </a:r>
            <a:r>
              <a:rPr lang="ru-RU" b="1"/>
              <a:t> </a:t>
            </a:r>
            <a:r>
              <a:rPr lang="en-US" b="1"/>
              <a:t>=</a:t>
            </a:r>
            <a:r>
              <a:rPr lang="ru-RU" b="1"/>
              <a:t> </a:t>
            </a:r>
            <a:r>
              <a:rPr lang="en-US" b="1"/>
              <a:t>3x</a:t>
            </a:r>
            <a:r>
              <a:rPr lang="en-US" b="1" baseline="30000"/>
              <a:t>3</a:t>
            </a:r>
            <a:r>
              <a:rPr lang="ru-RU" b="1" baseline="30000"/>
              <a:t> </a:t>
            </a:r>
            <a:r>
              <a:rPr lang="en-US" b="1"/>
              <a:t>-</a:t>
            </a:r>
            <a:r>
              <a:rPr lang="ru-RU" b="1"/>
              <a:t> </a:t>
            </a:r>
            <a:r>
              <a:rPr lang="en-US" b="1"/>
              <a:t>2x</a:t>
            </a:r>
            <a:r>
              <a:rPr lang="en-US" b="1" baseline="30000"/>
              <a:t>2</a:t>
            </a:r>
            <a:r>
              <a:rPr lang="ru-RU" b="1" baseline="30000"/>
              <a:t> </a:t>
            </a:r>
            <a:r>
              <a:rPr lang="en-US" b="1"/>
              <a:t>-</a:t>
            </a:r>
            <a:r>
              <a:rPr lang="ru-RU" b="1"/>
              <a:t> </a:t>
            </a:r>
            <a:r>
              <a:rPr lang="en-US" b="1"/>
              <a:t>x ,     = -2</a:t>
            </a:r>
            <a:endParaRPr lang="ru-RU" b="1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79388" y="6003925"/>
            <a:ext cx="87137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f(x)= (x+2)(3x</a:t>
            </a:r>
            <a:r>
              <a:rPr lang="en-US" b="1" baseline="30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-8x+15) - 30</a:t>
            </a:r>
            <a:endParaRPr lang="ru-RU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2000" b="1">
              <a:latin typeface="Arial" charset="0"/>
            </a:endParaRPr>
          </a:p>
        </p:txBody>
      </p:sp>
      <p:sp>
        <p:nvSpPr>
          <p:cNvPr id="5155" name="Text Box 26"/>
          <p:cNvSpPr txBox="1">
            <a:spLocks noChangeArrowheads="1"/>
          </p:cNvSpPr>
          <p:nvPr/>
        </p:nvSpPr>
        <p:spPr bwMode="auto">
          <a:xfrm>
            <a:off x="395288" y="836613"/>
            <a:ext cx="61198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разделить в кольце К многочлен </a:t>
            </a:r>
            <a:r>
              <a:rPr lang="en-US" b="1"/>
              <a:t>f</a:t>
            </a:r>
            <a:r>
              <a:rPr lang="ru-RU" b="1"/>
              <a:t> (</a:t>
            </a:r>
            <a:r>
              <a:rPr lang="en-US" b="1"/>
              <a:t>x)</a:t>
            </a:r>
            <a:r>
              <a:rPr lang="ru-RU" b="1"/>
              <a:t>  на линейный двучлен</a:t>
            </a:r>
            <a:r>
              <a:rPr lang="ru-RU">
                <a:latin typeface="Arial" charset="0"/>
              </a:rPr>
              <a:t> </a:t>
            </a: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aphicFrame>
        <p:nvGraphicFramePr>
          <p:cNvPr id="50209" name="Object 33"/>
          <p:cNvGraphicFramePr>
            <a:graphicFrameLocks noChangeAspect="1"/>
          </p:cNvGraphicFramePr>
          <p:nvPr>
            <p:ph sz="quarter" idx="4"/>
          </p:nvPr>
        </p:nvGraphicFramePr>
        <p:xfrm>
          <a:off x="2339975" y="4076700"/>
          <a:ext cx="252413" cy="393700"/>
        </p:xfrm>
        <a:graphic>
          <a:graphicData uri="http://schemas.openxmlformats.org/presentationml/2006/ole">
            <p:oleObj spid="_x0000_s5123" name="Формула" r:id="rId4" imgW="114120" imgH="177480" progId="Equation.3">
              <p:embed/>
            </p:oleObj>
          </a:graphicData>
        </a:graphic>
      </p:graphicFrame>
      <p:graphicFrame>
        <p:nvGraphicFramePr>
          <p:cNvPr id="50212" name="Object 36"/>
          <p:cNvGraphicFramePr>
            <a:graphicFrameLocks noChangeAspect="1"/>
          </p:cNvGraphicFramePr>
          <p:nvPr/>
        </p:nvGraphicFramePr>
        <p:xfrm>
          <a:off x="3276600" y="4076700"/>
          <a:ext cx="431800" cy="312738"/>
        </p:xfrm>
        <a:graphic>
          <a:graphicData uri="http://schemas.openxmlformats.org/presentationml/2006/ole">
            <p:oleObj spid="_x0000_s5124" name="Формула" r:id="rId5" imgW="228600" imgH="164880" progId="Equation.3">
              <p:embed/>
            </p:oleObj>
          </a:graphicData>
        </a:graphic>
      </p:graphicFrame>
      <p:graphicFrame>
        <p:nvGraphicFramePr>
          <p:cNvPr id="50213" name="Object 37"/>
          <p:cNvGraphicFramePr>
            <a:graphicFrameLocks noChangeAspect="1"/>
          </p:cNvGraphicFramePr>
          <p:nvPr/>
        </p:nvGraphicFramePr>
        <p:xfrm>
          <a:off x="971550" y="4868863"/>
          <a:ext cx="503238" cy="360362"/>
        </p:xfrm>
        <a:graphic>
          <a:graphicData uri="http://schemas.openxmlformats.org/presentationml/2006/ole">
            <p:oleObj spid="_x0000_s5125" name="Формула" r:id="rId6" imgW="228600" imgH="164880" progId="Equation.3">
              <p:embed/>
            </p:oleObj>
          </a:graphicData>
        </a:graphic>
      </p:graphicFrame>
      <p:graphicFrame>
        <p:nvGraphicFramePr>
          <p:cNvPr id="50214" name="Object 38"/>
          <p:cNvGraphicFramePr>
            <a:graphicFrameLocks noChangeAspect="1"/>
          </p:cNvGraphicFramePr>
          <p:nvPr/>
        </p:nvGraphicFramePr>
        <p:xfrm>
          <a:off x="4500563" y="4076700"/>
          <a:ext cx="360362" cy="293688"/>
        </p:xfrm>
        <a:graphic>
          <a:graphicData uri="http://schemas.openxmlformats.org/presentationml/2006/ole">
            <p:oleObj spid="_x0000_s5126" name="Формула" r:id="rId7" imgW="203040" imgH="164880" progId="Equation.3">
              <p:embed/>
            </p:oleObj>
          </a:graphicData>
        </a:graphic>
      </p:graphicFrame>
      <p:graphicFrame>
        <p:nvGraphicFramePr>
          <p:cNvPr id="50215" name="Object 39"/>
          <p:cNvGraphicFramePr>
            <a:graphicFrameLocks noChangeAspect="1"/>
          </p:cNvGraphicFramePr>
          <p:nvPr/>
        </p:nvGraphicFramePr>
        <p:xfrm>
          <a:off x="5724525" y="4076700"/>
          <a:ext cx="230188" cy="322263"/>
        </p:xfrm>
        <a:graphic>
          <a:graphicData uri="http://schemas.openxmlformats.org/presentationml/2006/ole">
            <p:oleObj spid="_x0000_s5127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50216" name="Object 40"/>
          <p:cNvGraphicFramePr>
            <a:graphicFrameLocks noChangeAspect="1"/>
          </p:cNvGraphicFramePr>
          <p:nvPr/>
        </p:nvGraphicFramePr>
        <p:xfrm>
          <a:off x="3276600" y="4868863"/>
          <a:ext cx="431800" cy="336550"/>
        </p:xfrm>
        <a:graphic>
          <a:graphicData uri="http://schemas.openxmlformats.org/presentationml/2006/ole">
            <p:oleObj spid="_x0000_s5128" name="Формула" r:id="rId9" imgW="228600" imgH="177480" progId="Equation.3">
              <p:embed/>
            </p:oleObj>
          </a:graphicData>
        </a:graphic>
      </p:graphicFrame>
      <p:graphicFrame>
        <p:nvGraphicFramePr>
          <p:cNvPr id="50217" name="Object 41"/>
          <p:cNvGraphicFramePr>
            <a:graphicFrameLocks noChangeAspect="1"/>
          </p:cNvGraphicFramePr>
          <p:nvPr/>
        </p:nvGraphicFramePr>
        <p:xfrm>
          <a:off x="4500563" y="4868863"/>
          <a:ext cx="360362" cy="360362"/>
        </p:xfrm>
        <a:graphic>
          <a:graphicData uri="http://schemas.openxmlformats.org/presentationml/2006/ole">
            <p:oleObj spid="_x0000_s5129" name="Формула" r:id="rId10" imgW="177480" imgH="177480" progId="Equation.3">
              <p:embed/>
            </p:oleObj>
          </a:graphicData>
        </a:graphic>
      </p:graphicFrame>
      <p:graphicFrame>
        <p:nvGraphicFramePr>
          <p:cNvPr id="50218" name="Object 42"/>
          <p:cNvGraphicFramePr>
            <a:graphicFrameLocks noChangeAspect="1"/>
          </p:cNvGraphicFramePr>
          <p:nvPr/>
        </p:nvGraphicFramePr>
        <p:xfrm>
          <a:off x="5508625" y="4868863"/>
          <a:ext cx="576263" cy="336550"/>
        </p:xfrm>
        <a:graphic>
          <a:graphicData uri="http://schemas.openxmlformats.org/presentationml/2006/ole">
            <p:oleObj spid="_x0000_s5130" name="Формула" r:id="rId11" imgW="304560" imgH="177480" progId="Equation.3">
              <p:embed/>
            </p:oleObj>
          </a:graphicData>
        </a:graphic>
      </p:graphicFrame>
      <p:graphicFrame>
        <p:nvGraphicFramePr>
          <p:cNvPr id="5131" name="Object 45"/>
          <p:cNvGraphicFramePr>
            <a:graphicFrameLocks noChangeAspect="1"/>
          </p:cNvGraphicFramePr>
          <p:nvPr/>
        </p:nvGraphicFramePr>
        <p:xfrm>
          <a:off x="4643438" y="1196975"/>
          <a:ext cx="649287" cy="255588"/>
        </p:xfrm>
        <a:graphic>
          <a:graphicData uri="http://schemas.openxmlformats.org/presentationml/2006/ole">
            <p:oleObj spid="_x0000_s5131" name="Формула" r:id="rId12" imgW="355320" imgH="139680" progId="Equation.3">
              <p:embed/>
            </p:oleObj>
          </a:graphicData>
        </a:graphic>
      </p:graphicFrame>
      <p:graphicFrame>
        <p:nvGraphicFramePr>
          <p:cNvPr id="50224" name="Object 48"/>
          <p:cNvGraphicFramePr>
            <a:graphicFrameLocks noChangeAspect="1"/>
          </p:cNvGraphicFramePr>
          <p:nvPr/>
        </p:nvGraphicFramePr>
        <p:xfrm>
          <a:off x="2268538" y="4868863"/>
          <a:ext cx="252412" cy="393700"/>
        </p:xfrm>
        <a:graphic>
          <a:graphicData uri="http://schemas.openxmlformats.org/presentationml/2006/ole">
            <p:oleObj spid="_x0000_s5132" name="Формула" r:id="rId13" imgW="114120" imgH="177480" progId="Equation.3">
              <p:embed/>
            </p:oleObj>
          </a:graphicData>
        </a:graphic>
      </p:graphicFrame>
      <p:sp>
        <p:nvSpPr>
          <p:cNvPr id="5156" name="Text Box 51"/>
          <p:cNvSpPr txBox="1">
            <a:spLocks noChangeArrowheads="1"/>
          </p:cNvSpPr>
          <p:nvPr/>
        </p:nvSpPr>
        <p:spPr bwMode="auto">
          <a:xfrm>
            <a:off x="468313" y="2492375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 </a:t>
            </a:r>
            <a:r>
              <a:rPr lang="ru-RU" b="1"/>
              <a:t>.)</a:t>
            </a:r>
            <a:r>
              <a:rPr lang="en-US" b="1"/>
              <a:t>  </a:t>
            </a:r>
            <a:r>
              <a:rPr lang="ru-RU" b="1"/>
              <a:t>К=</a:t>
            </a:r>
            <a:r>
              <a:rPr lang="en-US" b="1"/>
              <a:t>Z[x] ,  f(x)</a:t>
            </a:r>
            <a:r>
              <a:rPr lang="ru-RU" b="1"/>
              <a:t> </a:t>
            </a:r>
            <a:r>
              <a:rPr lang="en-US" b="1"/>
              <a:t>=</a:t>
            </a:r>
            <a:r>
              <a:rPr lang="ru-RU" b="1"/>
              <a:t> </a:t>
            </a:r>
            <a:r>
              <a:rPr lang="en-US" b="1"/>
              <a:t>3x</a:t>
            </a:r>
            <a:r>
              <a:rPr lang="en-US" b="1" baseline="30000"/>
              <a:t>3</a:t>
            </a:r>
            <a:r>
              <a:rPr lang="ru-RU" b="1" baseline="30000"/>
              <a:t> </a:t>
            </a:r>
            <a:r>
              <a:rPr lang="en-US" b="1"/>
              <a:t>-</a:t>
            </a:r>
            <a:r>
              <a:rPr lang="ru-RU" b="1"/>
              <a:t> </a:t>
            </a:r>
            <a:r>
              <a:rPr lang="en-US" b="1"/>
              <a:t>2x</a:t>
            </a:r>
            <a:r>
              <a:rPr lang="en-US" b="1" baseline="30000"/>
              <a:t>2</a:t>
            </a:r>
            <a:r>
              <a:rPr lang="ru-RU" b="1" baseline="30000"/>
              <a:t> </a:t>
            </a:r>
            <a:r>
              <a:rPr lang="en-US" b="1"/>
              <a:t>-</a:t>
            </a:r>
            <a:r>
              <a:rPr lang="ru-RU" b="1"/>
              <a:t> </a:t>
            </a:r>
            <a:r>
              <a:rPr lang="en-US" b="1"/>
              <a:t>x ,     = -2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611188" y="3213100"/>
          <a:ext cx="3419475" cy="590550"/>
        </p:xfrm>
        <a:graphic>
          <a:graphicData uri="http://schemas.openxmlformats.org/presentationml/2006/ole">
            <p:oleObj spid="_x0000_s6146" name="Формула" r:id="rId3" imgW="1396800" imgH="24120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859338" y="3141663"/>
          <a:ext cx="3121025" cy="1546225"/>
        </p:xfrm>
        <a:graphic>
          <a:graphicData uri="http://schemas.openxmlformats.org/presentationml/2006/ole">
            <p:oleObj spid="_x0000_s6147" name="Формула" r:id="rId4" imgW="1485720" imgH="736560" progId="Equation.3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30238" y="1989138"/>
          <a:ext cx="2701925" cy="547687"/>
        </p:xfrm>
        <a:graphic>
          <a:graphicData uri="http://schemas.openxmlformats.org/presentationml/2006/ole">
            <p:oleObj spid="_x0000_s6148" name="Формула" r:id="rId5" imgW="1257120" imgH="253800" progId="Equation.3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4211638" y="1989138"/>
          <a:ext cx="1655762" cy="460375"/>
        </p:xfrm>
        <a:graphic>
          <a:graphicData uri="http://schemas.openxmlformats.org/presentationml/2006/ole">
            <p:oleObj spid="_x0000_s6149" name="Формула" r:id="rId6" imgW="774360" imgH="215640" progId="Equation.3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6988175" y="1989138"/>
          <a:ext cx="1217613" cy="449262"/>
        </p:xfrm>
        <a:graphic>
          <a:graphicData uri="http://schemas.openxmlformats.org/presentationml/2006/ole">
            <p:oleObj spid="_x0000_s6150" name="Формула" r:id="rId7" imgW="583920" imgH="215640" progId="Equation.3">
              <p:embed/>
            </p:oleObj>
          </a:graphicData>
        </a:graphic>
      </p:graphicFrame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571500" y="714375"/>
            <a:ext cx="54006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Вспомним: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Тема «Классы вычетов по модулю </a:t>
            </a:r>
            <a:r>
              <a:rPr lang="en-US" sz="2000" b="1"/>
              <a:t>m</a:t>
            </a:r>
            <a:r>
              <a:rPr lang="ru-RU" sz="2000" b="1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6551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 </a:t>
            </a:r>
            <a:r>
              <a:rPr lang="ru-RU" b="1"/>
              <a:t>Используя схему Горнера,</a:t>
            </a:r>
            <a:r>
              <a:rPr lang="en-US" b="1"/>
              <a:t>  </a:t>
            </a:r>
            <a:r>
              <a:rPr lang="ru-RU" b="1"/>
              <a:t>разделить в кольце К многочлен </a:t>
            </a:r>
            <a:r>
              <a:rPr lang="en-US" b="1"/>
              <a:t>f</a:t>
            </a:r>
            <a:r>
              <a:rPr lang="ru-RU" b="1"/>
              <a:t> (</a:t>
            </a:r>
            <a:r>
              <a:rPr lang="en-US" b="1"/>
              <a:t>x)</a:t>
            </a:r>
            <a:r>
              <a:rPr lang="ru-RU" b="1"/>
              <a:t>  на линейный двучлен</a:t>
            </a:r>
          </a:p>
        </p:txBody>
      </p:sp>
      <p:sp>
        <p:nvSpPr>
          <p:cNvPr id="7186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5688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4.)</a:t>
            </a:r>
            <a:endParaRPr lang="ru-RU"/>
          </a:p>
        </p:txBody>
      </p:sp>
      <p:graphicFrame>
        <p:nvGraphicFramePr>
          <p:cNvPr id="51249" name="Group 49"/>
          <p:cNvGraphicFramePr>
            <a:graphicFrameLocks noGrp="1"/>
          </p:cNvGraphicFramePr>
          <p:nvPr/>
        </p:nvGraphicFramePr>
        <p:xfrm>
          <a:off x="395288" y="2781300"/>
          <a:ext cx="7991475" cy="1512888"/>
        </p:xfrm>
        <a:graphic>
          <a:graphicData uri="http://schemas.openxmlformats.org/drawingml/2006/table">
            <a:tbl>
              <a:tblPr/>
              <a:tblGrid>
                <a:gridCol w="1330325"/>
                <a:gridCol w="1333500"/>
                <a:gridCol w="1333500"/>
                <a:gridCol w="1330325"/>
                <a:gridCol w="1330325"/>
                <a:gridCol w="1333500"/>
              </a:tblGrid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70" name="Object 27"/>
          <p:cNvGraphicFramePr>
            <a:graphicFrameLocks noChangeAspect="1"/>
          </p:cNvGraphicFramePr>
          <p:nvPr/>
        </p:nvGraphicFramePr>
        <p:xfrm>
          <a:off x="900113" y="2108200"/>
          <a:ext cx="4751387" cy="476250"/>
        </p:xfrm>
        <a:graphic>
          <a:graphicData uri="http://schemas.openxmlformats.org/presentationml/2006/ole">
            <p:oleObj spid="_x0000_s7170" name="Формула" r:id="rId3" imgW="2527200" imgH="253800" progId="Equation.3">
              <p:embed/>
            </p:oleObj>
          </a:graphicData>
        </a:graphic>
      </p:graphicFrame>
      <p:graphicFrame>
        <p:nvGraphicFramePr>
          <p:cNvPr id="51228" name="Object 28"/>
          <p:cNvGraphicFramePr>
            <a:graphicFrameLocks noChangeAspect="1"/>
          </p:cNvGraphicFramePr>
          <p:nvPr/>
        </p:nvGraphicFramePr>
        <p:xfrm>
          <a:off x="2268538" y="3716338"/>
          <a:ext cx="303212" cy="455612"/>
        </p:xfrm>
        <a:graphic>
          <a:graphicData uri="http://schemas.openxmlformats.org/presentationml/2006/ole">
            <p:oleObj spid="_x0000_s7171" name="Формула" r:id="rId4" imgW="126720" imgH="190440" progId="Equation.3">
              <p:embed/>
            </p:oleObj>
          </a:graphicData>
        </a:graphic>
      </p:graphicFrame>
      <p:graphicFrame>
        <p:nvGraphicFramePr>
          <p:cNvPr id="51229" name="Object 29"/>
          <p:cNvGraphicFramePr>
            <a:graphicFrameLocks noChangeAspect="1"/>
          </p:cNvGraphicFramePr>
          <p:nvPr/>
        </p:nvGraphicFramePr>
        <p:xfrm>
          <a:off x="3492500" y="2924175"/>
          <a:ext cx="350838" cy="461963"/>
        </p:xfrm>
        <a:graphic>
          <a:graphicData uri="http://schemas.openxmlformats.org/presentationml/2006/ole">
            <p:oleObj spid="_x0000_s7172" name="Формула" r:id="rId5" imgW="126720" imgH="203040" progId="Equation.3">
              <p:embed/>
            </p:oleObj>
          </a:graphicData>
        </a:graphic>
      </p:graphicFrame>
      <p:graphicFrame>
        <p:nvGraphicFramePr>
          <p:cNvPr id="51230" name="Object 30"/>
          <p:cNvGraphicFramePr>
            <a:graphicFrameLocks noChangeAspect="1"/>
          </p:cNvGraphicFramePr>
          <p:nvPr/>
        </p:nvGraphicFramePr>
        <p:xfrm>
          <a:off x="5859463" y="3703638"/>
          <a:ext cx="954087" cy="450850"/>
        </p:xfrm>
        <a:graphic>
          <a:graphicData uri="http://schemas.openxmlformats.org/presentationml/2006/ole">
            <p:oleObj spid="_x0000_s7173" name="Формула" r:id="rId6" imgW="457200" imgH="215640" progId="Equation.3">
              <p:embed/>
            </p:oleObj>
          </a:graphicData>
        </a:graphic>
      </p:graphicFrame>
      <p:graphicFrame>
        <p:nvGraphicFramePr>
          <p:cNvPr id="51231" name="Object 31"/>
          <p:cNvGraphicFramePr>
            <a:graphicFrameLocks noChangeAspect="1"/>
          </p:cNvGraphicFramePr>
          <p:nvPr/>
        </p:nvGraphicFramePr>
        <p:xfrm>
          <a:off x="4787900" y="2924175"/>
          <a:ext cx="288925" cy="461963"/>
        </p:xfrm>
        <a:graphic>
          <a:graphicData uri="http://schemas.openxmlformats.org/presentationml/2006/ole">
            <p:oleObj spid="_x0000_s7174" name="Формула" r:id="rId7" imgW="126720" imgH="203040" progId="Equation.3">
              <p:embed/>
            </p:oleObj>
          </a:graphicData>
        </a:graphic>
      </p:graphicFrame>
      <p:graphicFrame>
        <p:nvGraphicFramePr>
          <p:cNvPr id="51232" name="Object 32"/>
          <p:cNvGraphicFramePr>
            <a:graphicFrameLocks noChangeAspect="1"/>
          </p:cNvGraphicFramePr>
          <p:nvPr/>
        </p:nvGraphicFramePr>
        <p:xfrm>
          <a:off x="7380288" y="2924175"/>
          <a:ext cx="303212" cy="455613"/>
        </p:xfrm>
        <a:graphic>
          <a:graphicData uri="http://schemas.openxmlformats.org/presentationml/2006/ole">
            <p:oleObj spid="_x0000_s7175" name="Формула" r:id="rId8" imgW="126720" imgH="190440" progId="Equation.3">
              <p:embed/>
            </p:oleObj>
          </a:graphicData>
        </a:graphic>
      </p:graphicFrame>
      <p:graphicFrame>
        <p:nvGraphicFramePr>
          <p:cNvPr id="51233" name="Object 33"/>
          <p:cNvGraphicFramePr>
            <a:graphicFrameLocks noChangeAspect="1"/>
          </p:cNvGraphicFramePr>
          <p:nvPr/>
        </p:nvGraphicFramePr>
        <p:xfrm>
          <a:off x="928688" y="3714750"/>
          <a:ext cx="303212" cy="455613"/>
        </p:xfrm>
        <a:graphic>
          <a:graphicData uri="http://schemas.openxmlformats.org/presentationml/2006/ole">
            <p:oleObj spid="_x0000_s7176" name="Формула" r:id="rId9" imgW="126720" imgH="190440" progId="Equation.3">
              <p:embed/>
            </p:oleObj>
          </a:graphicData>
        </a:graphic>
      </p:graphicFrame>
      <p:graphicFrame>
        <p:nvGraphicFramePr>
          <p:cNvPr id="51234" name="Object 34"/>
          <p:cNvGraphicFramePr>
            <a:graphicFrameLocks noChangeAspect="1"/>
          </p:cNvGraphicFramePr>
          <p:nvPr/>
        </p:nvGraphicFramePr>
        <p:xfrm>
          <a:off x="2195513" y="2924175"/>
          <a:ext cx="303212" cy="455613"/>
        </p:xfrm>
        <a:graphic>
          <a:graphicData uri="http://schemas.openxmlformats.org/presentationml/2006/ole">
            <p:oleObj spid="_x0000_s7177" name="Формула" r:id="rId10" imgW="126720" imgH="190440" progId="Equation.3">
              <p:embed/>
            </p:oleObj>
          </a:graphicData>
        </a:graphic>
      </p:graphicFrame>
      <p:graphicFrame>
        <p:nvGraphicFramePr>
          <p:cNvPr id="51235" name="Object 35"/>
          <p:cNvGraphicFramePr>
            <a:graphicFrameLocks noChangeAspect="1"/>
          </p:cNvGraphicFramePr>
          <p:nvPr/>
        </p:nvGraphicFramePr>
        <p:xfrm>
          <a:off x="3419475" y="3716338"/>
          <a:ext cx="350838" cy="461962"/>
        </p:xfrm>
        <a:graphic>
          <a:graphicData uri="http://schemas.openxmlformats.org/presentationml/2006/ole">
            <p:oleObj spid="_x0000_s7178" name="Формула" r:id="rId11" imgW="126720" imgH="203040" progId="Equation.3">
              <p:embed/>
            </p:oleObj>
          </a:graphicData>
        </a:graphic>
      </p:graphicFrame>
      <p:graphicFrame>
        <p:nvGraphicFramePr>
          <p:cNvPr id="51236" name="Object 36"/>
          <p:cNvGraphicFramePr>
            <a:graphicFrameLocks noChangeAspect="1"/>
          </p:cNvGraphicFramePr>
          <p:nvPr/>
        </p:nvGraphicFramePr>
        <p:xfrm>
          <a:off x="4716463" y="3716338"/>
          <a:ext cx="350837" cy="461962"/>
        </p:xfrm>
        <a:graphic>
          <a:graphicData uri="http://schemas.openxmlformats.org/presentationml/2006/ole">
            <p:oleObj spid="_x0000_s7179" name="Формула" r:id="rId12" imgW="126720" imgH="203040" progId="Equation.3">
              <p:embed/>
            </p:oleObj>
          </a:graphicData>
        </a:graphic>
      </p:graphicFrame>
      <p:graphicFrame>
        <p:nvGraphicFramePr>
          <p:cNvPr id="51237" name="Object 37"/>
          <p:cNvGraphicFramePr>
            <a:graphicFrameLocks noChangeAspect="1"/>
          </p:cNvGraphicFramePr>
          <p:nvPr/>
        </p:nvGraphicFramePr>
        <p:xfrm>
          <a:off x="6026150" y="2909888"/>
          <a:ext cx="519113" cy="490537"/>
        </p:xfrm>
        <a:graphic>
          <a:graphicData uri="http://schemas.openxmlformats.org/presentationml/2006/ole">
            <p:oleObj spid="_x0000_s7180" name="Формула" r:id="rId13" imgW="228600" imgH="215640" progId="Equation.3">
              <p:embed/>
            </p:oleObj>
          </a:graphicData>
        </a:graphic>
      </p:graphicFrame>
      <p:graphicFrame>
        <p:nvGraphicFramePr>
          <p:cNvPr id="51238" name="Object 38"/>
          <p:cNvGraphicFramePr>
            <a:graphicFrameLocks noChangeAspect="1"/>
          </p:cNvGraphicFramePr>
          <p:nvPr/>
        </p:nvGraphicFramePr>
        <p:xfrm>
          <a:off x="7164388" y="3670300"/>
          <a:ext cx="1008062" cy="436563"/>
        </p:xfrm>
        <a:graphic>
          <a:graphicData uri="http://schemas.openxmlformats.org/presentationml/2006/ole">
            <p:oleObj spid="_x0000_s7181" name="Формула" r:id="rId14" imgW="469800" imgH="203040" progId="Equation.3">
              <p:embed/>
            </p:oleObj>
          </a:graphicData>
        </a:graphic>
      </p:graphicFrame>
      <p:graphicFrame>
        <p:nvGraphicFramePr>
          <p:cNvPr id="7182" name="Rectangle 39"/>
          <p:cNvGraphicFramePr>
            <a:graphicFrameLocks/>
          </p:cNvGraphicFramePr>
          <p:nvPr/>
        </p:nvGraphicFramePr>
        <p:xfrm>
          <a:off x="468313" y="1773238"/>
          <a:ext cx="6096000" cy="4064000"/>
        </p:xfrm>
        <a:graphic>
          <a:graphicData uri="http://schemas.openxmlformats.org/presentationml/2006/ole">
            <p:oleObj spid="_x0000_s7182" name="Формула" r:id="rId15" imgW="0" imgH="0" progId="Equation.3">
              <p:embed/>
            </p:oleObj>
          </a:graphicData>
        </a:graphic>
      </p:graphicFrame>
      <p:graphicFrame>
        <p:nvGraphicFramePr>
          <p:cNvPr id="51240" name="Object 40"/>
          <p:cNvGraphicFramePr>
            <a:graphicFrameLocks noChangeAspect="1"/>
          </p:cNvGraphicFramePr>
          <p:nvPr/>
        </p:nvGraphicFramePr>
        <p:xfrm>
          <a:off x="2916238" y="5229225"/>
          <a:ext cx="2951162" cy="452438"/>
        </p:xfrm>
        <a:graphic>
          <a:graphicData uri="http://schemas.openxmlformats.org/presentationml/2006/ole">
            <p:oleObj spid="_x0000_s7183" name="Формула" r:id="rId16" imgW="1574640" imgH="241200" progId="Equation.3">
              <p:embed/>
            </p:oleObj>
          </a:graphicData>
        </a:graphic>
      </p:graphicFrame>
      <p:graphicFrame>
        <p:nvGraphicFramePr>
          <p:cNvPr id="7184" name="Object 43"/>
          <p:cNvGraphicFramePr>
            <a:graphicFrameLocks noChangeAspect="1"/>
          </p:cNvGraphicFramePr>
          <p:nvPr/>
        </p:nvGraphicFramePr>
        <p:xfrm>
          <a:off x="4500563" y="1341438"/>
          <a:ext cx="649287" cy="255587"/>
        </p:xfrm>
        <a:graphic>
          <a:graphicData uri="http://schemas.openxmlformats.org/presentationml/2006/ole">
            <p:oleObj spid="_x0000_s7184" name="Формула" r:id="rId17" imgW="3553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Rectangle 4"/>
          <p:cNvSpPr>
            <a:spLocks noChangeArrowheads="1"/>
          </p:cNvSpPr>
          <p:nvPr/>
        </p:nvSpPr>
        <p:spPr bwMode="auto">
          <a:xfrm>
            <a:off x="179388" y="1052513"/>
            <a:ext cx="7740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1. </a:t>
            </a:r>
            <a:r>
              <a:rPr lang="ru-RU" sz="2000" b="1"/>
              <a:t>Используя схему Горнера,</a:t>
            </a:r>
            <a:r>
              <a:rPr lang="en-US" sz="2000" b="1"/>
              <a:t>  </a:t>
            </a:r>
            <a:r>
              <a:rPr lang="ru-RU" sz="2000" b="1"/>
              <a:t>разделить в кольце К многочлен </a:t>
            </a:r>
            <a:r>
              <a:rPr lang="en-US" sz="2000" b="1"/>
              <a:t>f</a:t>
            </a:r>
            <a:r>
              <a:rPr lang="ru-RU" sz="2000" b="1"/>
              <a:t> на линейный двучлен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2987675" y="1484313"/>
          <a:ext cx="649288" cy="255587"/>
        </p:xfrm>
        <a:graphic>
          <a:graphicData uri="http://schemas.openxmlformats.org/presentationml/2006/ole">
            <p:oleObj spid="_x0000_s8194" name="Формула" r:id="rId3" imgW="355320" imgH="139680" progId="Equation.3">
              <p:embed/>
            </p:oleObj>
          </a:graphicData>
        </a:graphic>
      </p:graphicFrame>
      <p:sp>
        <p:nvSpPr>
          <p:cNvPr id="8211" name="Text Box 6"/>
          <p:cNvSpPr txBox="1">
            <a:spLocks noChangeArrowheads="1"/>
          </p:cNvSpPr>
          <p:nvPr/>
        </p:nvSpPr>
        <p:spPr bwMode="auto">
          <a:xfrm>
            <a:off x="468313" y="2133600"/>
            <a:ext cx="6840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  </a:t>
            </a:r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285750" y="2000250"/>
          <a:ext cx="8313738" cy="528638"/>
        </p:xfrm>
        <a:graphic>
          <a:graphicData uri="http://schemas.openxmlformats.org/presentationml/2006/ole">
            <p:oleObj spid="_x0000_s8195" name="Формула" r:id="rId4" imgW="3593880" imgH="228600" progId="Equation.3">
              <p:embed/>
            </p:oleObj>
          </a:graphicData>
        </a:graphic>
      </p:graphicFrame>
      <p:graphicFrame>
        <p:nvGraphicFramePr>
          <p:cNvPr id="54331" name="Group 59"/>
          <p:cNvGraphicFramePr>
            <a:graphicFrameLocks noGrp="1"/>
          </p:cNvGraphicFramePr>
          <p:nvPr/>
        </p:nvGraphicFramePr>
        <p:xfrm>
          <a:off x="107950" y="3141663"/>
          <a:ext cx="9036050" cy="1930401"/>
        </p:xfrm>
        <a:graphic>
          <a:graphicData uri="http://schemas.openxmlformats.org/drawingml/2006/table">
            <a:tbl>
              <a:tblPr/>
              <a:tblGrid>
                <a:gridCol w="1223963"/>
                <a:gridCol w="1152525"/>
                <a:gridCol w="1295400"/>
                <a:gridCol w="1296987"/>
                <a:gridCol w="1295400"/>
                <a:gridCol w="1295400"/>
                <a:gridCol w="1476375"/>
              </a:tblGrid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C2"/>
                    </a:solidFill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B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309" name="Object 37"/>
          <p:cNvGraphicFramePr>
            <a:graphicFrameLocks noChangeAspect="1"/>
          </p:cNvGraphicFramePr>
          <p:nvPr/>
        </p:nvGraphicFramePr>
        <p:xfrm>
          <a:off x="1908175" y="3644900"/>
          <a:ext cx="254000" cy="395288"/>
        </p:xfrm>
        <a:graphic>
          <a:graphicData uri="http://schemas.openxmlformats.org/presentationml/2006/ole">
            <p:oleObj spid="_x0000_s8196" name="Формула" r:id="rId5" imgW="114120" imgH="177480" progId="Equation.3">
              <p:embed/>
            </p:oleObj>
          </a:graphicData>
        </a:graphic>
      </p:graphicFrame>
      <p:graphicFrame>
        <p:nvGraphicFramePr>
          <p:cNvPr id="54310" name="Object 38"/>
          <p:cNvGraphicFramePr>
            <a:graphicFrameLocks noChangeAspect="1"/>
          </p:cNvGraphicFramePr>
          <p:nvPr/>
        </p:nvGraphicFramePr>
        <p:xfrm>
          <a:off x="3203575" y="3573463"/>
          <a:ext cx="242888" cy="452437"/>
        </p:xfrm>
        <a:graphic>
          <a:graphicData uri="http://schemas.openxmlformats.org/presentationml/2006/ole">
            <p:oleObj spid="_x0000_s8197" name="Формула" r:id="rId6" imgW="88560" imgH="164880" progId="Equation.3">
              <p:embed/>
            </p:oleObj>
          </a:graphicData>
        </a:graphic>
      </p:graphicFrame>
      <p:graphicFrame>
        <p:nvGraphicFramePr>
          <p:cNvPr id="54311" name="Object 39"/>
          <p:cNvGraphicFramePr>
            <a:graphicFrameLocks noChangeAspect="1"/>
          </p:cNvGraphicFramePr>
          <p:nvPr/>
        </p:nvGraphicFramePr>
        <p:xfrm>
          <a:off x="5219700" y="3644900"/>
          <a:ext cx="720725" cy="334963"/>
        </p:xfrm>
        <a:graphic>
          <a:graphicData uri="http://schemas.openxmlformats.org/presentationml/2006/ole">
            <p:oleObj spid="_x0000_s8198" name="Формула" r:id="rId7" imgW="380880" imgH="177480" progId="Equation.3">
              <p:embed/>
            </p:oleObj>
          </a:graphicData>
        </a:graphic>
      </p:graphicFrame>
      <p:graphicFrame>
        <p:nvGraphicFramePr>
          <p:cNvPr id="54312" name="Object 40"/>
          <p:cNvGraphicFramePr>
            <a:graphicFrameLocks noChangeAspect="1"/>
          </p:cNvGraphicFramePr>
          <p:nvPr/>
        </p:nvGraphicFramePr>
        <p:xfrm>
          <a:off x="6659563" y="3644900"/>
          <a:ext cx="282575" cy="395288"/>
        </p:xfrm>
        <a:graphic>
          <a:graphicData uri="http://schemas.openxmlformats.org/presentationml/2006/ole">
            <p:oleObj spid="_x0000_s8199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54313" name="Object 41"/>
          <p:cNvGraphicFramePr>
            <a:graphicFrameLocks noChangeAspect="1"/>
          </p:cNvGraphicFramePr>
          <p:nvPr/>
        </p:nvGraphicFramePr>
        <p:xfrm>
          <a:off x="4284663" y="3644900"/>
          <a:ext cx="282575" cy="395288"/>
        </p:xfrm>
        <a:graphic>
          <a:graphicData uri="http://schemas.openxmlformats.org/presentationml/2006/ole">
            <p:oleObj spid="_x0000_s8200" name="Формула" r:id="rId9" imgW="126720" imgH="177480" progId="Equation.3">
              <p:embed/>
            </p:oleObj>
          </a:graphicData>
        </a:graphic>
      </p:graphicFrame>
      <p:graphicFrame>
        <p:nvGraphicFramePr>
          <p:cNvPr id="54314" name="Object 42"/>
          <p:cNvGraphicFramePr>
            <a:graphicFrameLocks noChangeAspect="1"/>
          </p:cNvGraphicFramePr>
          <p:nvPr/>
        </p:nvGraphicFramePr>
        <p:xfrm>
          <a:off x="7885113" y="3644900"/>
          <a:ext cx="576262" cy="336550"/>
        </p:xfrm>
        <a:graphic>
          <a:graphicData uri="http://schemas.openxmlformats.org/presentationml/2006/ole">
            <p:oleObj spid="_x0000_s8201" name="Формула" r:id="rId10" imgW="304560" imgH="177480" progId="Equation.3">
              <p:embed/>
            </p:oleObj>
          </a:graphicData>
        </a:graphic>
      </p:graphicFrame>
      <p:graphicFrame>
        <p:nvGraphicFramePr>
          <p:cNvPr id="54315" name="Object 43"/>
          <p:cNvGraphicFramePr>
            <a:graphicFrameLocks noChangeAspect="1"/>
          </p:cNvGraphicFramePr>
          <p:nvPr/>
        </p:nvGraphicFramePr>
        <p:xfrm>
          <a:off x="179388" y="4365625"/>
          <a:ext cx="1079500" cy="420688"/>
        </p:xfrm>
        <a:graphic>
          <a:graphicData uri="http://schemas.openxmlformats.org/presentationml/2006/ole">
            <p:oleObj spid="_x0000_s8202" name="Формула" r:id="rId11" imgW="457200" imgH="177480" progId="Equation.3">
              <p:embed/>
            </p:oleObj>
          </a:graphicData>
        </a:graphic>
      </p:graphicFrame>
      <p:graphicFrame>
        <p:nvGraphicFramePr>
          <p:cNvPr id="54316" name="Object 44"/>
          <p:cNvGraphicFramePr>
            <a:graphicFrameLocks noChangeAspect="1"/>
          </p:cNvGraphicFramePr>
          <p:nvPr/>
        </p:nvGraphicFramePr>
        <p:xfrm>
          <a:off x="1908175" y="4365625"/>
          <a:ext cx="300038" cy="466725"/>
        </p:xfrm>
        <a:graphic>
          <a:graphicData uri="http://schemas.openxmlformats.org/presentationml/2006/ole">
            <p:oleObj spid="_x0000_s8203" name="Формула" r:id="rId12" imgW="114120" imgH="177480" progId="Equation.3">
              <p:embed/>
            </p:oleObj>
          </a:graphicData>
        </a:graphic>
      </p:graphicFrame>
      <p:graphicFrame>
        <p:nvGraphicFramePr>
          <p:cNvPr id="54317" name="Object 45"/>
          <p:cNvGraphicFramePr>
            <a:graphicFrameLocks noChangeAspect="1"/>
          </p:cNvGraphicFramePr>
          <p:nvPr/>
        </p:nvGraphicFramePr>
        <p:xfrm>
          <a:off x="2700338" y="4437063"/>
          <a:ext cx="1008062" cy="371475"/>
        </p:xfrm>
        <a:graphic>
          <a:graphicData uri="http://schemas.openxmlformats.org/presentationml/2006/ole">
            <p:oleObj spid="_x0000_s8204" name="Формула" r:id="rId13" imgW="482400" imgH="177480" progId="Equation.3">
              <p:embed/>
            </p:oleObj>
          </a:graphicData>
        </a:graphic>
      </p:graphicFrame>
      <p:graphicFrame>
        <p:nvGraphicFramePr>
          <p:cNvPr id="54318" name="Object 46"/>
          <p:cNvGraphicFramePr>
            <a:graphicFrameLocks noChangeAspect="1"/>
          </p:cNvGraphicFramePr>
          <p:nvPr/>
        </p:nvGraphicFramePr>
        <p:xfrm>
          <a:off x="3924300" y="4437063"/>
          <a:ext cx="1081088" cy="330200"/>
        </p:xfrm>
        <a:graphic>
          <a:graphicData uri="http://schemas.openxmlformats.org/presentationml/2006/ole">
            <p:oleObj spid="_x0000_s8205" name="Формула" r:id="rId14" imgW="583920" imgH="177480" progId="Equation.3">
              <p:embed/>
            </p:oleObj>
          </a:graphicData>
        </a:graphic>
      </p:graphicFrame>
      <p:graphicFrame>
        <p:nvGraphicFramePr>
          <p:cNvPr id="54319" name="Object 47"/>
          <p:cNvGraphicFramePr>
            <a:graphicFrameLocks noChangeAspect="1"/>
          </p:cNvGraphicFramePr>
          <p:nvPr/>
        </p:nvGraphicFramePr>
        <p:xfrm>
          <a:off x="5305425" y="4365625"/>
          <a:ext cx="839788" cy="346075"/>
        </p:xfrm>
        <a:graphic>
          <a:graphicData uri="http://schemas.openxmlformats.org/presentationml/2006/ole">
            <p:oleObj spid="_x0000_s8206" name="Формула" r:id="rId15" imgW="431640" imgH="177480" progId="Equation.3">
              <p:embed/>
            </p:oleObj>
          </a:graphicData>
        </a:graphic>
      </p:graphicFrame>
      <p:graphicFrame>
        <p:nvGraphicFramePr>
          <p:cNvPr id="54320" name="Object 48"/>
          <p:cNvGraphicFramePr>
            <a:graphicFrameLocks noChangeAspect="1"/>
          </p:cNvGraphicFramePr>
          <p:nvPr/>
        </p:nvGraphicFramePr>
        <p:xfrm>
          <a:off x="6384925" y="4365625"/>
          <a:ext cx="1198563" cy="342900"/>
        </p:xfrm>
        <a:graphic>
          <a:graphicData uri="http://schemas.openxmlformats.org/presentationml/2006/ole">
            <p:oleObj spid="_x0000_s8207" name="Формула" r:id="rId16" imgW="622080" imgH="177480" progId="Equation.3">
              <p:embed/>
            </p:oleObj>
          </a:graphicData>
        </a:graphic>
      </p:graphicFrame>
      <p:graphicFrame>
        <p:nvGraphicFramePr>
          <p:cNvPr id="54321" name="Object 49"/>
          <p:cNvGraphicFramePr>
            <a:graphicFrameLocks noChangeAspect="1"/>
          </p:cNvGraphicFramePr>
          <p:nvPr/>
        </p:nvGraphicFramePr>
        <p:xfrm>
          <a:off x="7680325" y="4341813"/>
          <a:ext cx="1450975" cy="344487"/>
        </p:xfrm>
        <a:graphic>
          <a:graphicData uri="http://schemas.openxmlformats.org/presentationml/2006/ole">
            <p:oleObj spid="_x0000_s8208" name="Формула" r:id="rId17" imgW="749160" imgH="177480" progId="Equation.3">
              <p:embed/>
            </p:oleObj>
          </a:graphicData>
        </a:graphic>
      </p:graphicFrame>
      <p:graphicFrame>
        <p:nvGraphicFramePr>
          <p:cNvPr id="54329" name="Object 57"/>
          <p:cNvGraphicFramePr>
            <a:graphicFrameLocks noChangeAspect="1"/>
          </p:cNvGraphicFramePr>
          <p:nvPr/>
        </p:nvGraphicFramePr>
        <p:xfrm>
          <a:off x="112713" y="5661025"/>
          <a:ext cx="9031287" cy="393700"/>
        </p:xfrm>
        <a:graphic>
          <a:graphicData uri="http://schemas.openxmlformats.org/presentationml/2006/ole">
            <p:oleObj spid="_x0000_s8209" name="Формула" r:id="rId18" imgW="5244840" imgH="228600" progId="Equation.3">
              <p:embed/>
            </p:oleObj>
          </a:graphicData>
        </a:graphic>
      </p:graphicFrame>
      <p:sp>
        <p:nvSpPr>
          <p:cNvPr id="8238" name="Text Box 9"/>
          <p:cNvSpPr txBox="1">
            <a:spLocks noChangeArrowheads="1"/>
          </p:cNvSpPr>
          <p:nvPr/>
        </p:nvSpPr>
        <p:spPr bwMode="auto">
          <a:xfrm>
            <a:off x="7929563" y="1500188"/>
            <a:ext cx="863600" cy="36671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en-US" baseline="30000"/>
              <a:t>2</a:t>
            </a:r>
            <a:r>
              <a:rPr lang="en-US"/>
              <a:t> =-1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1007</TotalTime>
  <Words>975</Words>
  <Application>Microsoft PowerPoint</Application>
  <PresentationFormat>Экран (4:3)</PresentationFormat>
  <Paragraphs>229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Times New Roman</vt:lpstr>
      <vt:lpstr>Arial</vt:lpstr>
      <vt:lpstr>Wingdings</vt:lpstr>
      <vt:lpstr>Calibri</vt:lpstr>
      <vt:lpstr>Квадрант</vt:lpstr>
      <vt:lpstr>Microsoft Equation 3.0</vt:lpstr>
      <vt:lpstr>Теорема Безу Схема Горнера</vt:lpstr>
      <vt:lpstr>Теорема Безу</vt:lpstr>
      <vt:lpstr>Схема Горнера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Задание для самостоятельной работы</vt:lpstr>
      <vt:lpstr>Задание для самостоятельной работы</vt:lpstr>
    </vt:vector>
  </TitlesOfParts>
  <Company>Библиотека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Безу. Схема Горнера.</dc:title>
  <dc:creator>Педколедж</dc:creator>
  <cp:lastModifiedBy>Спиридонова В.Л.</cp:lastModifiedBy>
  <cp:revision>26</cp:revision>
  <dcterms:created xsi:type="dcterms:W3CDTF">2007-02-02T05:44:44Z</dcterms:created>
  <dcterms:modified xsi:type="dcterms:W3CDTF">2012-02-16T17:23:55Z</dcterms:modified>
</cp:coreProperties>
</file>