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72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A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36" autoAdjust="0"/>
    <p:restoredTop sz="94660"/>
  </p:normalViewPr>
  <p:slideViewPr>
    <p:cSldViewPr>
      <p:cViewPr varScale="1">
        <p:scale>
          <a:sx n="68" d="100"/>
          <a:sy n="68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95A55B-5D28-4887-92AC-25F7F99C9D23}" type="datetimeFigureOut">
              <a:rPr lang="ru-RU" smtClean="0"/>
              <a:pPr/>
              <a:t>21.07.2011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3374CC-E7D6-4D22-9191-8BDDE8A950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foto-sputnik.rutxt.ru/files/246/earth4.jpg" TargetMode="External"/><Relationship Id="rId3" Type="http://schemas.openxmlformats.org/officeDocument/2006/relationships/hyperlink" Target="http://www.liveinternet.ru/users/jokerjoe/post102358275/-" TargetMode="External"/><Relationship Id="rId7" Type="http://schemas.openxmlformats.org/officeDocument/2006/relationships/hyperlink" Target="http://www.crimeafoto.ru/img/popovka/IMG_2308.jpg" TargetMode="External"/><Relationship Id="rId2" Type="http://schemas.openxmlformats.org/officeDocument/2006/relationships/hyperlink" Target="http://migranov.ru/germany/alps/30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foto.ru/bfoto_ru_50.php" TargetMode="External"/><Relationship Id="rId11" Type="http://schemas.openxmlformats.org/officeDocument/2006/relationships/hyperlink" Target="http://slovnik.narod.ru/rus/aforizm/index.html" TargetMode="External"/><Relationship Id="rId5" Type="http://schemas.openxmlformats.org/officeDocument/2006/relationships/hyperlink" Target="http://www.bfoto.ru/bfoto_ru_612.php" TargetMode="External"/><Relationship Id="rId10" Type="http://schemas.openxmlformats.org/officeDocument/2006/relationships/hyperlink" Target="http://dreamworlds.ru/uploads/posts/2009-04/1239262099_s4.jpg" TargetMode="External"/><Relationship Id="rId4" Type="http://schemas.openxmlformats.org/officeDocument/2006/relationships/hyperlink" Target="http://www.photome.ru/index.php?s=f0238fc48111364a39d57275ff72cd5b&amp;act=attach&amp;type=post&amp;id=1206" TargetMode="External"/><Relationship Id="rId9" Type="http://schemas.openxmlformats.org/officeDocument/2006/relationships/hyperlink" Target="http://www.artap.ru/sia/sia2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Путешествие по планете Прилагательное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урок подготовлен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учителем начальных классов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Аникиной З.Н.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МОУ Уваровщинская сош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Кирсановский район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Тамбовская область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Администратор\Рабочий стол\earth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img-9d6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76"/>
            <a:ext cx="9143999" cy="6864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</a:t>
            </a:r>
            <a:r>
              <a:rPr lang="ru-RU" i="1" u="sng" dirty="0" smtClean="0">
                <a:solidFill>
                  <a:srgbClr val="FFFF00"/>
                </a:solidFill>
              </a:rPr>
              <a:t>Подбери  пару</a:t>
            </a:r>
            <a:endParaRPr lang="ru-RU" i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приветливый </a:t>
            </a:r>
          </a:p>
          <a:p>
            <a:pPr>
              <a:buNone/>
            </a:pPr>
            <a:r>
              <a:rPr lang="ru-RU" b="1" dirty="0" smtClean="0"/>
              <a:t>приятный</a:t>
            </a:r>
          </a:p>
          <a:p>
            <a:pPr>
              <a:buNone/>
            </a:pPr>
            <a:r>
              <a:rPr lang="ru-RU" b="1" dirty="0" smtClean="0"/>
              <a:t>полотняный</a:t>
            </a:r>
          </a:p>
          <a:p>
            <a:pPr>
              <a:buNone/>
            </a:pPr>
            <a:r>
              <a:rPr lang="ru-RU" b="1" dirty="0" smtClean="0"/>
              <a:t>полосатый</a:t>
            </a:r>
          </a:p>
          <a:p>
            <a:pPr>
              <a:buNone/>
            </a:pPr>
            <a:r>
              <a:rPr lang="ru-RU" b="1" dirty="0" smtClean="0"/>
              <a:t>прекрасный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путешествие</a:t>
            </a:r>
          </a:p>
          <a:p>
            <a:pPr>
              <a:buNone/>
            </a:pPr>
            <a:r>
              <a:rPr lang="ru-RU" b="1" dirty="0" smtClean="0"/>
              <a:t>портфель</a:t>
            </a:r>
          </a:p>
          <a:p>
            <a:pPr>
              <a:buNone/>
            </a:pPr>
            <a:r>
              <a:rPr lang="ru-RU" b="1" dirty="0" smtClean="0"/>
              <a:t>парикмахер</a:t>
            </a:r>
          </a:p>
          <a:p>
            <a:pPr>
              <a:buNone/>
            </a:pPr>
            <a:r>
              <a:rPr lang="ru-RU" b="1" dirty="0" smtClean="0"/>
              <a:t>полотенце</a:t>
            </a:r>
          </a:p>
          <a:p>
            <a:pPr>
              <a:buNone/>
            </a:pPr>
            <a:r>
              <a:rPr lang="ru-RU" b="1" dirty="0" smtClean="0"/>
              <a:t>почтальон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969715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686800" cy="685784"/>
          </a:xfrm>
        </p:spPr>
        <p:txBody>
          <a:bodyPr>
            <a:normAutofit/>
          </a:bodyPr>
          <a:lstStyle/>
          <a:p>
            <a:r>
              <a:rPr lang="ru-RU" dirty="0" smtClean="0"/>
              <a:t>       Попробуем   </a:t>
            </a:r>
            <a:r>
              <a:rPr lang="ru-RU" dirty="0" smtClean="0"/>
              <a:t>придумать…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571472" y="1571612"/>
            <a:ext cx="3857652" cy="118415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Пункт П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857488" y="3000372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27100">
            <a:off x="1841642" y="32429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099947">
            <a:off x="976128" y="3888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098723">
            <a:off x="259468" y="47304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sia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6072206"/>
            <a:ext cx="5867400" cy="5222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Море понимания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71480"/>
            <a:ext cx="5867400" cy="28575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4718488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 http://migranov.ru/germany/alps/30.php </a:t>
            </a:r>
            <a:r>
              <a:rPr lang="ru-RU" sz="1800" dirty="0" smtClean="0">
                <a:solidFill>
                  <a:srgbClr val="00B050"/>
                </a:solidFill>
                <a:hlinkClick r:id="rId3"/>
              </a:rPr>
              <a:t>-</a:t>
            </a:r>
            <a:r>
              <a:rPr lang="ru-RU" sz="1800" dirty="0" smtClean="0">
                <a:solidFill>
                  <a:srgbClr val="00B050"/>
                </a:solidFill>
              </a:rPr>
              <a:t> фото гор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4"/>
              </a:rPr>
              <a:t>http://www.photome.ru/index.php?s=f0238fc48111364a39d57275ff72cd5b&amp;act=attach&amp;type=post&amp;id=1206 </a:t>
            </a:r>
            <a:r>
              <a:rPr lang="ru-RU" sz="1800" dirty="0" smtClean="0">
                <a:hlinkClick r:id="rId4"/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- фото горы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5"/>
              </a:rPr>
              <a:t> http://www.bfoto.ru/bfoto_ru_612.php</a:t>
            </a:r>
            <a:r>
              <a:rPr lang="ru-RU" sz="1800" dirty="0" smtClean="0"/>
              <a:t>-</a:t>
            </a:r>
            <a:r>
              <a:rPr lang="en-US" sz="1800" dirty="0" smtClean="0"/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фото поля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6"/>
              </a:rPr>
              <a:t> http://www.bfoto.ru/bfoto_ru_50.php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фото  луга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7"/>
              </a:rPr>
              <a:t>http://www.crimeafoto.ru/img/popovka/IMG_2308.jpg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фото побережья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D94A11"/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hlinkClick r:id="rId8"/>
              </a:rPr>
              <a:t>http://foto-sputnik.rutxt.ru/files/246/earth4.jpg </a:t>
            </a:r>
            <a:r>
              <a:rPr lang="ru-RU" sz="1800" dirty="0" smtClean="0"/>
              <a:t>-</a:t>
            </a:r>
            <a:r>
              <a:rPr lang="ru-RU" sz="1800" dirty="0" smtClean="0">
                <a:solidFill>
                  <a:srgbClr val="00B050"/>
                </a:solidFill>
              </a:rPr>
              <a:t>фото планеты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en-US" sz="1800" dirty="0" smtClean="0"/>
              <a:t>http://www.wallon.ru/_ph/17/969715090.jpg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фото корабля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9"/>
              </a:rPr>
              <a:t> http://www.artap.ru/sia/sia23.jpg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фото моря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10"/>
              </a:rPr>
              <a:t>http://dreamworlds.ru/uploads/posts/2009-04/1239262099_s4.jpg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рисунок домика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  <a:hlinkClick r:id="rId11"/>
              </a:rPr>
              <a:t>http://slovnik.narod.ru/rus/aforizm/index.html</a:t>
            </a:r>
            <a:r>
              <a:rPr lang="ru-RU" sz="1800" dirty="0" smtClean="0">
                <a:solidFill>
                  <a:srgbClr val="00B050"/>
                </a:solidFill>
              </a:rPr>
              <a:t> - эпиграф 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458200" cy="914400"/>
          </a:xfrm>
        </p:spPr>
        <p:txBody>
          <a:bodyPr/>
          <a:lstStyle/>
          <a:p>
            <a:r>
              <a:rPr lang="ru-RU" dirty="0" smtClean="0"/>
              <a:t>Информационные ресурсы: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Берегите наш язык, наш прекрасный русский язык, этот клад, это достояние, переданное нам нашими предшественниками»    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(И.С.Тургенев).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571472" y="1571612"/>
            <a:ext cx="3857652" cy="118415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Пункт П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2857488" y="3000372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00430" y="3000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12303">
            <a:off x="4686570" y="32510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1447">
            <a:off x="5837416" y="36399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426542">
            <a:off x="7043854" y="37505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88607">
            <a:off x="8118020" y="31024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foto_ru_61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18" r="3518"/>
          <a:stretch>
            <a:fillRect/>
          </a:stretch>
        </p:blipFill>
        <p:spPr>
          <a:xfrm>
            <a:off x="1142976" y="1"/>
            <a:ext cx="7391424" cy="52863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107844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2060"/>
                </a:solidFill>
              </a:rPr>
              <a:t>Поле предложений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786454"/>
            <a:ext cx="5867400" cy="7683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mount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7824" y="0"/>
            <a:ext cx="948786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857892"/>
            <a:ext cx="5867400" cy="52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285728"/>
            <a:ext cx="5867400" cy="7683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     </a:t>
            </a:r>
            <a:r>
              <a:rPr lang="ru-RU" sz="4000" b="1" i="1" dirty="0" smtClean="0">
                <a:solidFill>
                  <a:srgbClr val="002060"/>
                </a:solidFill>
              </a:rPr>
              <a:t>Падежи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рисунки\Новая папка\bfoto_ru_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030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417080" cy="364333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Путешествие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– </a:t>
            </a:r>
            <a:r>
              <a:rPr lang="ru-RU" u="sng" dirty="0" smtClean="0">
                <a:solidFill>
                  <a:srgbClr val="FFC000"/>
                </a:solidFill>
              </a:rPr>
              <a:t>поездка или передвижение пешком  по дальним странам, местностям</a:t>
            </a:r>
            <a:endParaRPr lang="ru-RU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go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1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FF00"/>
                </a:solidFill>
              </a:rPr>
              <a:t>Падеж родительный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191000" cy="47244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</a:rPr>
              <a:t>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Как</a:t>
            </a:r>
            <a:r>
              <a:rPr lang="ru-RU" b="1" u="sng" dirty="0" smtClean="0">
                <a:solidFill>
                  <a:srgbClr val="FF0000"/>
                </a:solidFill>
              </a:rPr>
              <a:t>ого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b="1" u="sng" dirty="0" smtClean="0">
                <a:solidFill>
                  <a:srgbClr val="FF0000"/>
                </a:solidFill>
              </a:rPr>
              <a:t>- ого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родн</a:t>
            </a:r>
            <a:r>
              <a:rPr lang="ru-RU" dirty="0" smtClean="0">
                <a:solidFill>
                  <a:srgbClr val="FFFF00"/>
                </a:solidFill>
              </a:rPr>
              <a:t>             дома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красив            села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500174"/>
            <a:ext cx="4343400" cy="4724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</a:t>
            </a:r>
            <a:r>
              <a:rPr lang="ru-RU" b="1" u="sng" dirty="0" smtClean="0">
                <a:solidFill>
                  <a:srgbClr val="FF0000"/>
                </a:solidFill>
              </a:rPr>
              <a:t>- его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rgbClr val="FFFF00"/>
                </a:solidFill>
              </a:rPr>
              <a:t>дальн</a:t>
            </a:r>
            <a:r>
              <a:rPr lang="ru-RU" dirty="0" smtClean="0">
                <a:solidFill>
                  <a:srgbClr val="FFFF00"/>
                </a:solidFill>
              </a:rPr>
              <a:t>              края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rgbClr val="FFFF00"/>
                </a:solidFill>
              </a:rPr>
              <a:t>син</a:t>
            </a:r>
            <a:r>
              <a:rPr lang="ru-RU" dirty="0" smtClean="0">
                <a:solidFill>
                  <a:srgbClr val="FFFF00"/>
                </a:solidFill>
              </a:rPr>
              <a:t>             моря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643182"/>
            <a:ext cx="70008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ого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143248"/>
            <a:ext cx="70008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ого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2643182"/>
            <a:ext cx="70008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его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143248"/>
            <a:ext cx="70008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его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714744" y="2071678"/>
            <a:ext cx="235745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071670" y="2071678"/>
            <a:ext cx="164307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5643578"/>
            <a:ext cx="7000924" cy="8080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0" u="sng" dirty="0" smtClean="0">
                <a:solidFill>
                  <a:schemeClr val="accent6">
                    <a:lumMod val="50000"/>
                  </a:schemeClr>
                </a:solidFill>
              </a:rPr>
              <a:t>Привал путешественников</a:t>
            </a:r>
            <a:endParaRPr lang="ru-RU" sz="3600" b="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5867400" cy="7683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D:\Мои рисунки\Новая папка\1239262099_s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100" r="7100"/>
          <a:stretch>
            <a:fillRect/>
          </a:stretch>
        </p:blipFill>
        <p:spPr bwMode="auto">
          <a:xfrm>
            <a:off x="1857356" y="616634"/>
            <a:ext cx="6677044" cy="485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Рабочий стол\IMG_2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686800" cy="841248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i="1" u="sng" dirty="0" smtClean="0">
                <a:solidFill>
                  <a:srgbClr val="FF0000"/>
                </a:solidFill>
              </a:rPr>
              <a:t>Парное побережье</a:t>
            </a:r>
            <a:endParaRPr lang="ru-RU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344</TotalTime>
  <Words>117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Путешествие по планете Прилагательное</vt:lpstr>
      <vt:lpstr>Слайд 2</vt:lpstr>
      <vt:lpstr>Слайд 3</vt:lpstr>
      <vt:lpstr> Поле предложений</vt:lpstr>
      <vt:lpstr>Слайд 5</vt:lpstr>
      <vt:lpstr>   Путешествие – поездка или передвижение пешком  по дальним странам, местностям</vt:lpstr>
      <vt:lpstr>          Падеж родительный</vt:lpstr>
      <vt:lpstr> Привал путешественников</vt:lpstr>
      <vt:lpstr>           Парное побережье</vt:lpstr>
      <vt:lpstr>                 Подбери  пару</vt:lpstr>
      <vt:lpstr>       Попробуем   придумать…</vt:lpstr>
      <vt:lpstr>Слайд 12</vt:lpstr>
      <vt:lpstr>Море понимания</vt:lpstr>
      <vt:lpstr> http://migranov.ru/germany/alps/30.php - фото гор http://www.photome.ru/index.php?s=f0238fc48111364a39d57275ff72cd5b&amp;act=attach&amp;type=post&amp;id=1206  - фото горы  http://www.bfoto.ru/bfoto_ru_612.php- фото поля  http://www.bfoto.ru/bfoto_ru_50.php - фото  луга  http://www.crimeafoto.ru/img/popovka/IMG_2308.jpg - фото побережья  http://foto-sputnik.rutxt.ru/files/246/earth4.jpg -фото планеты  http://www.wallon.ru/_ph/17/969715090.jpg - фото корабля  http://www.artap.ru/sia/sia23.jpg - фото моря  http://dreamworlds.ru/uploads/posts/2009-04/1239262099_s4.jpg - рисунок домика http://slovnik.narod.ru/rus/aforizm/index.html - эпиграф </vt:lpstr>
    </vt:vector>
  </TitlesOfParts>
  <Company>МОУ Уваровшинская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планете Прилагательное</dc:title>
  <dc:creator>Аникина З.</dc:creator>
  <cp:lastModifiedBy>Ульянова Галина Андреевна</cp:lastModifiedBy>
  <cp:revision>43</cp:revision>
  <dcterms:created xsi:type="dcterms:W3CDTF">2011-06-10T20:18:15Z</dcterms:created>
  <dcterms:modified xsi:type="dcterms:W3CDTF">2011-07-21T07:56:32Z</dcterms:modified>
</cp:coreProperties>
</file>