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6" r:id="rId5"/>
    <p:sldId id="267" r:id="rId6"/>
    <p:sldId id="258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9" autoAdjust="0"/>
    <p:restoredTop sz="94660"/>
  </p:normalViewPr>
  <p:slideViewPr>
    <p:cSldViewPr>
      <p:cViewPr varScale="1">
        <p:scale>
          <a:sx n="69" d="100"/>
          <a:sy n="69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FBB8-D95E-41AB-AB91-0746F3B4D3BB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195A-D03B-4E86-A68C-F1A33B22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196" y="2492896"/>
            <a:ext cx="81912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 Cyr" pitchFamily="18" charset="-52"/>
              </a:rPr>
              <a:t>Делители и кратные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 Cyr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6632"/>
            <a:ext cx="446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Московское суворовское военное училище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6093296"/>
            <a:ext cx="454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  <a:latin typeface="Times New Roman Cyr" pitchFamily="18" charset="-52"/>
              </a:rPr>
              <a:t>Преподаватель математики Каримова С.Р.</a:t>
            </a:r>
            <a:endParaRPr lang="ru-RU" i="1" dirty="0">
              <a:solidFill>
                <a:srgbClr val="00B0F0"/>
              </a:solidFill>
              <a:latin typeface="Times New Roman Cyr" pitchFamily="18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260648"/>
            <a:ext cx="0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332656"/>
            <a:ext cx="0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476672"/>
            <a:ext cx="7920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548680"/>
            <a:ext cx="7920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1556792"/>
            <a:ext cx="111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 Cyr" pitchFamily="18" charset="-52"/>
              </a:rPr>
              <a:t>Тема:</a:t>
            </a:r>
            <a:endParaRPr lang="ru-RU" sz="2800" b="1" i="1" u="sng" dirty="0">
              <a:solidFill>
                <a:srgbClr val="C00000"/>
              </a:solidFill>
              <a:latin typeface="Times New Roman Cyr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3789040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 Cyr" pitchFamily="18" charset="-52"/>
              </a:rPr>
              <a:t>Урок 3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latin typeface="Times New Roman Cyr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I.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Устная работа.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1. Сформулировать правила действий с десятичными дробями.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2. Решить устно № 15 (г).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3. Из чисел 10, 12, 15, 18, 25 назовите те, которые являются делителями числа: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а) 30; б) 36; в) 50; г) 60; д) 75.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4. Из чисел 30, 36, 50, 60, 75 назовите те, которые являются кратными числу: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а) 10; б) 12; в) 15; г) 18; д) 25.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15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II.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Выполнение упражнений.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1. Устно решить № 22 (в, г).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2. Решить на доске и в тетрадях № 6 (в).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3. С комментированием решить № 6 (а; г).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4. Самостоятельно решить № 12.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5. Решить задачу № 14 (рис. 2), коллективно обсуждая ее решение, а затем записать в тетрадях ее решение.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6*. Решить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задачи:</a:t>
            </a:r>
          </a:p>
          <a:p>
            <a:pPr marR="0" algn="just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а) На складе имеются гвозди в ящиках по 16 кг, 17 кг и 40 кг. Может ли кладовщик отпустить 100 кг гвоздей, не вскрывая ящика?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280920" cy="66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Решение.</a:t>
            </a:r>
          </a:p>
          <a:p>
            <a:pPr marR="0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Числа, кратные числу 16: 16; 32; 48; 64; ...</a:t>
            </a:r>
          </a:p>
          <a:p>
            <a:pPr marR="0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Числа, кратные числу 17: 17; 34; 51; 68; ...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Числа, кратные числу 40: 40; 80; 120; 160; ...</a:t>
            </a:r>
          </a:p>
          <a:p>
            <a:pPr marR="0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Кладовщик может взять 2 ящика по 16 кг и 4 ящика по 17 кг, тогда он отпустит 100 кг гвоздей: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16 · 2 +17 · 4 = 32 + 68 = 100 (кг).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Ответ: может.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R="150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б) Из 48 красных и белых гвоздик составили букеты так, что на каждые 7 красных гвоздик пришлось 5 белых. Сколько было красных и белых гвоздик в отдельности?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7992888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Решение.</a:t>
            </a:r>
          </a:p>
          <a:p>
            <a:pPr lvl="1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Числа, кратные числу 7: 7; 14; 21; 28; 35; ...</a:t>
            </a:r>
          </a:p>
          <a:p>
            <a:pPr lvl="1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Числа, кратные числу 5: 5; 10; 15; 20; 25; ...</a:t>
            </a:r>
          </a:p>
          <a:p>
            <a:pPr marR="150" algn="just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28 + 20 = 48 (гвоздик). Значит, в отдельности было 28 красных и 20 белых гвоздик.</a:t>
            </a:r>
          </a:p>
          <a:p>
            <a:pPr lvl="1">
              <a:lnSpc>
                <a:spcPct val="15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Ответ: 28 красных; 20 белых.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36" y="3597727"/>
            <a:ext cx="4331296" cy="3248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823031" cy="21172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388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III. Повторение изученного ранее материала.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1. Решить № 20 (г; д; е) на доске и в тетрадях.</a:t>
            </a:r>
          </a:p>
          <a:p>
            <a:pPr marR="0" algn="just"/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2. Решить задачу № 25 (2).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Решение.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1) 4,5 · 1,4 = 6,3 (т) погрузили на вторую машину.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2) 6,3 – 1,6 = 4,7 (т) погрузили на третью машину.</a:t>
            </a:r>
          </a:p>
          <a:p>
            <a:pPr marR="150" algn="just"/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3) 4,5 + 6,3 + 4,7 = 15,5 (т) погрузили на все три машины вместе.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Ответ: 15,5 т.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3. Устно решить № 21 (2-й столбец таблицы).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IV. Самостоятельная работа (10 мин).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Вариант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I.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1. Напишите все делители: а) числа 30; б) числа 23.</a:t>
            </a:r>
          </a:p>
          <a:p>
            <a:pPr marR="150"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2. Напишите шесть чисел, кратных: а) числу 13; б) числу 12; в) числу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а.</a:t>
            </a:r>
          </a:p>
          <a:p>
            <a:pPr marR="0"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3. Докажите, что: а) 22016 кратно 43; б) 89 является делителем 25276; в) 15534 не кратно 49; г) 83 не является делителем 35782. 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Вариант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II.</a:t>
            </a:r>
          </a:p>
          <a:p>
            <a:pPr lvl="2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1. Напишите все делители: а) числа 24; б) числа 17.</a:t>
            </a:r>
          </a:p>
          <a:p>
            <a:pPr marR="300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2. Напишите шесть чисел, кратных:</a:t>
            </a:r>
          </a:p>
          <a:p>
            <a:pPr marR="300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а) 15;   б) 18;   в) числу k.</a:t>
            </a:r>
          </a:p>
          <a:p>
            <a:pPr marR="0"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3. Докажите, что: а) 22154 кратно 53; б) 97 является делителем 20758; в) 17938 не кратно 43; г) 73 не является делителем 37382.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</dc:creator>
  <cp:lastModifiedBy>admin</cp:lastModifiedBy>
  <cp:revision>11</cp:revision>
  <dcterms:created xsi:type="dcterms:W3CDTF">2011-11-05T19:48:52Z</dcterms:created>
  <dcterms:modified xsi:type="dcterms:W3CDTF">2012-03-06T07:15:35Z</dcterms:modified>
</cp:coreProperties>
</file>