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2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4301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1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3013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3014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4301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301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4301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1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1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2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2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302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302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3024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5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6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7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8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029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3030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3031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3032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456ED2B4-698E-441E-A1C4-60CBF97A968C}" type="datetimeFigureOut">
              <a:rPr lang="ru-RU"/>
              <a:pPr/>
              <a:t>15.02.2012</a:t>
            </a:fld>
            <a:endParaRPr lang="ru-RU"/>
          </a:p>
        </p:txBody>
      </p:sp>
      <p:sp>
        <p:nvSpPr>
          <p:cNvPr id="43033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8D626A6-E495-4DEF-88CE-D3913D1EF1E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3034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141E05-391A-45E0-BAC7-790F95ABA162}" type="datetimeFigureOut">
              <a:rPr lang="ru-RU"/>
              <a:pPr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B05B1E-7B33-4E47-AFF0-6AA4484B2A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B22920-3A72-4891-B77F-A7A325B559B6}" type="datetimeFigureOut">
              <a:rPr lang="ru-RU"/>
              <a:pPr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9295A-9F67-499D-A018-554FD99337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259904-8A1E-4C72-AFFE-9CE95893C176}" type="datetimeFigureOut">
              <a:rPr lang="ru-RU"/>
              <a:pPr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5F5916-A2AC-41B2-BA3E-98923B8E255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707965-72BE-4E61-9E22-22AA9FBC70D3}" type="datetimeFigureOut">
              <a:rPr lang="ru-RU"/>
              <a:pPr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EFD4B-4134-4B6E-AE52-6B02559757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8CECD0-27D7-4B25-B323-00F4AD2A148E}" type="datetimeFigureOut">
              <a:rPr lang="ru-RU"/>
              <a:pPr/>
              <a:t>15.02.2012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2EB8EE-D8A3-46D5-B62E-6A735BC50F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4DAB20-2B88-4467-A80C-CE80F2A65B0F}" type="datetimeFigureOut">
              <a:rPr lang="ru-RU"/>
              <a:pPr/>
              <a:t>15.02.2012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9E16A-40F1-4A4F-9125-08DF3F4847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50752F-75AC-4895-BB36-CD7C482201FA}" type="datetimeFigureOut">
              <a:rPr lang="ru-RU"/>
              <a:pPr/>
              <a:t>15.02.2012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45211-8524-425D-A971-2ED3F2FA318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FEFCC1-6901-4616-B418-B339B0D7E418}" type="datetimeFigureOut">
              <a:rPr lang="ru-RU"/>
              <a:pPr/>
              <a:t>15.02.2012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E45C25-CF9F-471C-816F-1E997DEE67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F6967E-444B-4CE7-9E9B-4DBD31821D22}" type="datetimeFigureOut">
              <a:rPr lang="ru-RU"/>
              <a:pPr/>
              <a:t>15.02.2012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58116-053D-4111-929B-9C86C923CD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3E7DBA-F739-4CDF-9251-77417EC2A86A}" type="datetimeFigureOut">
              <a:rPr lang="ru-RU"/>
              <a:pPr/>
              <a:t>15.02.2012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0E88A-0448-42E1-B98B-2CB1C93F0D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198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98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989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1990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4199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199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41993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4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5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6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997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4199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199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42000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1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2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3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4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005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2006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2007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200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2E31179-7F42-4C89-B5B9-1F58BEF059E3}" type="datetimeFigureOut">
              <a:rPr lang="ru-RU"/>
              <a:pPr/>
              <a:t>15.02.2012</a:t>
            </a:fld>
            <a:endParaRPr lang="ru-RU"/>
          </a:p>
        </p:txBody>
      </p:sp>
      <p:sp>
        <p:nvSpPr>
          <p:cNvPr id="4200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201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52ECB81-F728-4A99-A146-C10676F7E34D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627188"/>
            <a:ext cx="7543800" cy="4438650"/>
          </a:xfrm>
        </p:spPr>
        <p:txBody>
          <a:bodyPr/>
          <a:lstStyle/>
          <a:p>
            <a:r>
              <a:rPr lang="ru-RU"/>
              <a:t>1. Бывает в счёте футбольного матча</a:t>
            </a:r>
            <a:r>
              <a:rPr lang="en-US"/>
              <a:t>;</a:t>
            </a:r>
          </a:p>
          <a:p>
            <a:r>
              <a:rPr lang="ru-RU"/>
              <a:t>Никогда не стоит первым</a:t>
            </a:r>
            <a:r>
              <a:rPr lang="en-US"/>
              <a:t>;</a:t>
            </a:r>
          </a:p>
          <a:p>
            <a:r>
              <a:rPr lang="ru-RU"/>
              <a:t>Особое правило при делении</a:t>
            </a:r>
            <a:r>
              <a:rPr lang="en-US"/>
              <a:t>;</a:t>
            </a:r>
            <a:endParaRPr lang="ru-RU"/>
          </a:p>
          <a:p>
            <a:r>
              <a:rPr lang="ru-RU"/>
              <a:t>Меньше единицы</a:t>
            </a:r>
            <a:r>
              <a:rPr lang="en-US"/>
              <a:t>;</a:t>
            </a:r>
            <a:endParaRPr lang="ru-RU"/>
          </a:p>
          <a:p>
            <a:r>
              <a:rPr lang="ru-RU"/>
              <a:t>Не относят к натуральным числам.</a:t>
            </a:r>
            <a:endParaRPr lang="en-US"/>
          </a:p>
          <a:p>
            <a:endParaRPr lang="en-US"/>
          </a:p>
          <a:p>
            <a:pPr algn="r">
              <a:buFontTx/>
              <a:buNone/>
            </a:pPr>
            <a:r>
              <a:rPr lang="ru-RU"/>
              <a:t> Цифра  0 </a:t>
            </a:r>
          </a:p>
        </p:txBody>
      </p:sp>
      <p:sp>
        <p:nvSpPr>
          <p:cNvPr id="13315" name="WordArt 4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2700338" y="404813"/>
            <a:ext cx="3600450" cy="8112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Угадай что это?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66800" y="1484313"/>
            <a:ext cx="7543800" cy="4611687"/>
          </a:xfrm>
        </p:spPr>
        <p:txBody>
          <a:bodyPr/>
          <a:lstStyle/>
          <a:p>
            <a:r>
              <a:rPr lang="ru-RU"/>
              <a:t>2.</a:t>
            </a:r>
          </a:p>
          <a:p>
            <a:r>
              <a:rPr lang="ru-RU"/>
              <a:t>Встречается везде в жизни</a:t>
            </a:r>
            <a:r>
              <a:rPr lang="en-US"/>
              <a:t>;</a:t>
            </a:r>
            <a:endParaRPr lang="ru-RU"/>
          </a:p>
          <a:p>
            <a:r>
              <a:rPr lang="ru-RU"/>
              <a:t>Имеет три измерения</a:t>
            </a:r>
            <a:r>
              <a:rPr lang="en-US"/>
              <a:t>;</a:t>
            </a:r>
          </a:p>
          <a:p>
            <a:r>
              <a:rPr lang="ru-RU"/>
              <a:t>Имеет объём</a:t>
            </a:r>
            <a:r>
              <a:rPr lang="en-US"/>
              <a:t>;</a:t>
            </a:r>
          </a:p>
          <a:p>
            <a:r>
              <a:rPr lang="ru-RU"/>
              <a:t>Один из них – куб</a:t>
            </a:r>
          </a:p>
          <a:p>
            <a:r>
              <a:rPr lang="ru-RU"/>
              <a:t>Есть грани, ребра. </a:t>
            </a:r>
          </a:p>
          <a:p>
            <a:pPr algn="r">
              <a:buFontTx/>
              <a:buNone/>
            </a:pPr>
            <a:r>
              <a:rPr lang="ru-RU"/>
              <a:t> Параллелепипед </a:t>
            </a:r>
          </a:p>
          <a:p>
            <a:endParaRPr lang="ru-RU"/>
          </a:p>
          <a:p>
            <a:endParaRPr lang="ru-RU"/>
          </a:p>
        </p:txBody>
      </p:sp>
      <p:sp>
        <p:nvSpPr>
          <p:cNvPr id="14339" name="WordArt 4"/>
          <p:cNvSpPr>
            <a:spLocks noChangeArrowheads="1" noChangeShapeType="1" noTextEdit="1"/>
          </p:cNvSpPr>
          <p:nvPr/>
        </p:nvSpPr>
        <p:spPr bwMode="auto">
          <a:xfrm>
            <a:off x="2484438" y="476250"/>
            <a:ext cx="3887787" cy="1003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Угадай что это?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theme/theme1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10</TotalTime>
  <Words>41</Words>
  <Application>Microsoft Office PowerPoint</Application>
  <PresentationFormat>Экран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Calibri</vt:lpstr>
      <vt:lpstr>Arial</vt:lpstr>
      <vt:lpstr>Wingdings</vt:lpstr>
      <vt:lpstr>Вершина горы</vt:lpstr>
      <vt:lpstr>Слайд 1</vt:lpstr>
      <vt:lpstr>Слайд 2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</cp:lastModifiedBy>
  <cp:revision>4</cp:revision>
  <dcterms:created xsi:type="dcterms:W3CDTF">2012-02-15T10:14:10Z</dcterms:created>
  <dcterms:modified xsi:type="dcterms:W3CDTF">2012-02-15T13:23:17Z</dcterms:modified>
</cp:coreProperties>
</file>