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3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4DFA0-8218-4CE9-85C6-2D6F5656276E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1B9DF-66D9-4434-94C0-ED45134A1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080C-34AF-4CBE-B328-B32CE625F0FC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3511-CDE9-4ED1-BF41-7A2BD53F5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42A52-1826-408A-BC99-A39C8B59746F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2AE8-876A-4EE3-9E37-DC149E057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7066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7066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7066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7066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7066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7066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7066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066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7066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066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067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067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067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067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7067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068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7068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70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70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7070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0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0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0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0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0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0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0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7071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71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7071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071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071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9569411-41B3-4054-9A42-6D10C177E0E5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7071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071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9A2418-C887-4165-B7F6-B1F2209447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88BAB-6954-4BAE-89C5-228F45213BFE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F1931-3478-4D16-AD64-C5FE5D010D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8F7DDB-6EB3-4D29-9FFE-2069754409F4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1D5D5-D7A3-4EA1-831E-1385985112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07450-3A47-43DA-B897-11B950C7EABE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AE4FC-90A4-488C-8FC4-F915B421C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ECBB8-0794-4E50-A4C2-E1871C064459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86EBB-DD6A-494B-918E-397A3F75F3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A4CA61-C619-4234-B125-0CBB4B6B9877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0E2B7-D865-4CDE-9FA6-E640AC24FB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7FF531-6329-4E2A-876B-D10454E58DFB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CCB18-DC53-45E5-8C44-61752ED5A3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2BA413-807B-41BC-B61C-529437A1419D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BBE73-1303-4142-B14F-034FD7F81C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2AB8-2325-47DA-B3F5-93B8A8959D89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6B132-446F-4DC5-B4F5-FF92EC502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6604B-EEA9-4D99-92DD-B0270D8E8DC4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0860E-B42A-4DB4-A373-42356FF9B9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D65B26-E2E9-47F1-937B-171F72C2FB12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9C8E4-A39B-441B-B871-E170E0C5AB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8889A-EE4C-442D-9C2F-DB93D917CF71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C17F9-FF31-48E7-822E-D0E6FA7AFD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2F69-711C-466E-AEE0-96FC8B12C31F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8A5C1-6F96-4539-9742-9E00D89C7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2E31-8444-4E5A-BBD7-51DD0D646328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201D-44CD-4767-90DF-80DDA719E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71CA-083E-4C4A-8BDD-652D795BE83B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95BC-5833-4128-8059-6CC558A91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D6FB6-B8F3-41B7-AA8B-CE44202DF5D3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75B05-2CE3-4881-BA7B-7755B2AE1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2A2C-F733-4342-8CE8-E53D7A820ED4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9A34A-232E-4ACD-8BD0-0853FB76F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F76D8-AB4B-405D-9FC7-A878DCBB2FF1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A913-08AB-4F6E-BF25-2BD1E83AA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DA2D7-48C9-4DC1-88EF-99A02E69D9CB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4A41-0508-402F-A84F-AA36F2979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EE1CD-BC70-4478-96A6-1D29948F115A}" type="datetimeFigureOut">
              <a:rPr lang="ru-RU"/>
              <a:pPr>
                <a:defRPr/>
              </a:pPr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94DAB4-8865-4D48-B5A6-EA483BE40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963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6963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6963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696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964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96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964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96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964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964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964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964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964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6965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965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6965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6967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7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968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6968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969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969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7A4A1111-1332-4BC1-8DFD-4A9CE9509DFB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6969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6969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695FC7E-303C-4947-9AC6-4E679010BD1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6119813" cy="10493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Четырехугольник с секретом</a:t>
            </a:r>
          </a:p>
        </p:txBody>
      </p:sp>
      <p:graphicFrame>
        <p:nvGraphicFramePr>
          <p:cNvPr id="15390" name="Group 30"/>
          <p:cNvGraphicFramePr>
            <a:graphicFrameLocks noGrp="1"/>
          </p:cNvGraphicFramePr>
          <p:nvPr>
            <p:ph sz="half" idx="4294967295"/>
          </p:nvPr>
        </p:nvGraphicFramePr>
        <p:xfrm>
          <a:off x="1890713" y="2343150"/>
          <a:ext cx="4459287" cy="2930525"/>
        </p:xfrm>
        <a:graphic>
          <a:graphicData uri="http://schemas.openxmlformats.org/drawingml/2006/table">
            <a:tbl>
              <a:tblPr/>
              <a:tblGrid>
                <a:gridCol w="709612"/>
                <a:gridCol w="904875"/>
                <a:gridCol w="969963"/>
                <a:gridCol w="1035050"/>
                <a:gridCol w="839787"/>
              </a:tblGrid>
              <a:tr h="112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0" name="Group 30"/>
          <p:cNvGraphicFramePr>
            <a:graphicFrameLocks noGrp="1"/>
          </p:cNvGraphicFramePr>
          <p:nvPr>
            <p:ph idx="4294967295"/>
          </p:nvPr>
        </p:nvGraphicFramePr>
        <p:xfrm>
          <a:off x="1954213" y="2559050"/>
          <a:ext cx="4135437" cy="3289300"/>
        </p:xfrm>
        <a:graphic>
          <a:graphicData uri="http://schemas.openxmlformats.org/drawingml/2006/table">
            <a:tbl>
              <a:tblPr/>
              <a:tblGrid>
                <a:gridCol w="827087"/>
                <a:gridCol w="827088"/>
                <a:gridCol w="827087"/>
                <a:gridCol w="827088"/>
                <a:gridCol w="827087"/>
              </a:tblGrid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2" name="WordArt 33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192837" cy="10509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Четырехугольник с секретом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Calibri</vt:lpstr>
      <vt:lpstr>Arial</vt:lpstr>
      <vt:lpstr>Tahoma</vt:lpstr>
      <vt:lpstr>Wingdings</vt:lpstr>
      <vt:lpstr>Тема Office</vt:lpstr>
      <vt:lpstr>Кимоно</vt:lpstr>
      <vt:lpstr>Слайд 1</vt:lpstr>
      <vt:lpstr>Слайд 2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</cp:revision>
  <dcterms:created xsi:type="dcterms:W3CDTF">2012-02-15T10:24:16Z</dcterms:created>
  <dcterms:modified xsi:type="dcterms:W3CDTF">2012-02-15T13:24:54Z</dcterms:modified>
</cp:coreProperties>
</file>