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AC2C6-5D7D-4C79-9066-DA833D1FBE63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4B4B-05F2-49C4-822C-8B4B5FCEB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dirty="0" smtClean="0"/>
              <a:t> </a:t>
            </a:r>
            <a:endParaRPr lang="ru-RU" dirty="0"/>
          </a:p>
          <a:p>
            <a:pPr marL="609600" indent="-609600" eaLnBrk="1" hangingPunct="1">
              <a:buNone/>
              <a:defRPr/>
            </a:pPr>
            <a:r>
              <a:rPr lang="ru-RU" dirty="0" smtClean="0"/>
              <a:t>      1) (530+74)</a:t>
            </a:r>
            <a:r>
              <a:rPr lang="en-US" dirty="0" smtClean="0"/>
              <a:t>:2-15</a:t>
            </a:r>
            <a:r>
              <a:rPr lang="ru-RU" dirty="0" smtClean="0"/>
              <a:t>=287</a:t>
            </a:r>
            <a:endParaRPr lang="en-US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</a:t>
            </a:r>
            <a:r>
              <a:rPr lang="ru-RU" dirty="0" smtClean="0"/>
              <a:t>  </a:t>
            </a:r>
            <a:r>
              <a:rPr lang="en-US" dirty="0" smtClean="0"/>
              <a:t>2) 1</a:t>
            </a:r>
            <a:r>
              <a:rPr lang="ru-RU" dirty="0" smtClean="0"/>
              <a:t>2х5+15х4+225=345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3) (370+122)</a:t>
            </a:r>
            <a:r>
              <a:rPr lang="en-US" dirty="0" smtClean="0"/>
              <a:t>:</a:t>
            </a:r>
            <a:r>
              <a:rPr lang="ru-RU" dirty="0" smtClean="0"/>
              <a:t>(</a:t>
            </a:r>
            <a:r>
              <a:rPr lang="ru-RU" dirty="0" smtClean="0">
                <a:sym typeface="Wingdings" pitchFamily="2" charset="2"/>
              </a:rPr>
              <a:t>317-313)-25=98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>
                <a:sym typeface="Wingdings" pitchFamily="2" charset="2"/>
              </a:rPr>
              <a:t>       4) 320</a:t>
            </a:r>
            <a:r>
              <a:rPr lang="en-US" dirty="0" smtClean="0">
                <a:sym typeface="Wingdings" pitchFamily="2" charset="2"/>
              </a:rPr>
              <a:t>:</a:t>
            </a:r>
            <a:r>
              <a:rPr lang="ru-RU" dirty="0" smtClean="0">
                <a:sym typeface="Wingdings" pitchFamily="2" charset="2"/>
              </a:rPr>
              <a:t>20+200 =216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>
              <a:sym typeface="Wingdings" pitchFamily="2" charset="2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400" dirty="0" smtClean="0">
                <a:sym typeface="Wingdings" pitchFamily="2" charset="2"/>
              </a:rPr>
              <a:t>                   </a:t>
            </a:r>
            <a:r>
              <a:rPr lang="ru-RU" sz="5400" dirty="0" smtClean="0">
                <a:sym typeface="Wingdings" pitchFamily="2" charset="2"/>
              </a:rPr>
              <a:t>Так держать!</a:t>
            </a:r>
            <a:endParaRPr lang="ru-RU" sz="5400" dirty="0" smtClean="0"/>
          </a:p>
        </p:txBody>
      </p:sp>
      <p:sp>
        <p:nvSpPr>
          <p:cNvPr id="4099" name="WordArt 4"/>
          <p:cNvSpPr>
            <a:spLocks noChangeArrowheads="1" noChangeShapeType="1" noTextEdit="1"/>
          </p:cNvSpPr>
          <p:nvPr/>
        </p:nvSpPr>
        <p:spPr bwMode="auto">
          <a:xfrm>
            <a:off x="2339975" y="333375"/>
            <a:ext cx="4968875" cy="13668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Секретное послание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73238"/>
            <a:ext cx="7543800" cy="50387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2.</a:t>
            </a: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1) (458</a:t>
            </a:r>
            <a:r>
              <a:rPr lang="en-US" dirty="0" smtClean="0"/>
              <a:t>+22):</a:t>
            </a:r>
            <a:r>
              <a:rPr lang="en-US" dirty="0" smtClean="0">
                <a:sym typeface="Wingdings" pitchFamily="2" charset="2"/>
              </a:rPr>
              <a:t>(230-218)+3</a:t>
            </a:r>
            <a:r>
              <a:rPr lang="ru-RU" dirty="0" smtClean="0">
                <a:sym typeface="Wingdings" pitchFamily="2" charset="2"/>
              </a:rPr>
              <a:t>=43</a:t>
            </a:r>
            <a:endParaRPr lang="en-US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dirty="0" smtClean="0"/>
              <a:t>2) (35:7+100)</a:t>
            </a:r>
            <a:r>
              <a:rPr lang="ru-RU" dirty="0" err="1" smtClean="0"/>
              <a:t>х</a:t>
            </a:r>
            <a:r>
              <a:rPr lang="ru-RU" dirty="0" smtClean="0"/>
              <a:t>(38</a:t>
            </a:r>
            <a:r>
              <a:rPr lang="en-US" dirty="0" smtClean="0"/>
              <a:t>:</a:t>
            </a:r>
            <a:r>
              <a:rPr lang="ru-RU" dirty="0" smtClean="0"/>
              <a:t>19)х3=630</a:t>
            </a:r>
          </a:p>
          <a:p>
            <a:pPr eaLnBrk="1" hangingPunct="1">
              <a:defRPr/>
            </a:pPr>
            <a:r>
              <a:rPr lang="ru-RU" dirty="0" smtClean="0"/>
              <a:t>3) (307-65)</a:t>
            </a:r>
            <a:r>
              <a:rPr lang="en-US" dirty="0" smtClean="0"/>
              <a:t>:11</a:t>
            </a:r>
            <a:r>
              <a:rPr lang="ru-RU" dirty="0" smtClean="0"/>
              <a:t>+78</a:t>
            </a:r>
            <a:r>
              <a:rPr lang="en-US" dirty="0" smtClean="0"/>
              <a:t>:</a:t>
            </a:r>
            <a:r>
              <a:rPr lang="ru-RU" dirty="0" smtClean="0"/>
              <a:t>6-10=25</a:t>
            </a:r>
          </a:p>
          <a:p>
            <a:pPr eaLnBrk="1" hangingPunct="1">
              <a:defRPr/>
            </a:pPr>
            <a:r>
              <a:rPr lang="ru-RU" dirty="0" smtClean="0"/>
              <a:t>4) (75+15)</a:t>
            </a:r>
            <a:r>
              <a:rPr lang="en-US" dirty="0" smtClean="0"/>
              <a:t>:</a:t>
            </a:r>
            <a:r>
              <a:rPr lang="ru-RU" dirty="0" smtClean="0"/>
              <a:t>(103-73)-2=1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</a:t>
            </a:r>
            <a:r>
              <a:rPr lang="ru-RU" sz="5400" dirty="0" smtClean="0"/>
              <a:t>Молодцы!</a:t>
            </a:r>
          </a:p>
        </p:txBody>
      </p:sp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2700338" y="0"/>
            <a:ext cx="4464050" cy="17875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Секретное послание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84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2012-02-15T10:08:12Z</dcterms:created>
  <dcterms:modified xsi:type="dcterms:W3CDTF">2012-02-15T10:48:01Z</dcterms:modified>
</cp:coreProperties>
</file>