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39B715-6241-4086-8B7F-00A0C506557D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319685-F0C0-444A-8559-E23ED74F84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1571612"/>
            <a:ext cx="6557954" cy="1470025"/>
          </a:xfrm>
        </p:spPr>
        <p:txBody>
          <a:bodyPr/>
          <a:lstStyle/>
          <a:p>
            <a:r>
              <a:rPr lang="ru-RU" b="1" dirty="0"/>
              <a:t>ЧТО ТАКОЕ ПРОФЕССИЯ?  КАКИЕ БЫВАЮТ ПРОФЕССИИ?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по профориентации в 5 классе</a:t>
            </a:r>
          </a:p>
          <a:p>
            <a:r>
              <a:rPr lang="ru-RU" dirty="0" smtClean="0"/>
              <a:t>Учитель Гончарова Л.В.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u="sng" dirty="0" smtClean="0"/>
              <a:t>Буква Д.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7467600" cy="425939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800" dirty="0" smtClean="0"/>
              <a:t>Под </a:t>
            </a:r>
            <a:r>
              <a:rPr lang="ru-RU" sz="4800" dirty="0" smtClean="0"/>
              <a:t>оркестр поет наш хор,</a:t>
            </a:r>
          </a:p>
          <a:p>
            <a:pPr>
              <a:buNone/>
            </a:pPr>
            <a:r>
              <a:rPr lang="ru-RU" sz="4800" dirty="0" smtClean="0"/>
              <a:t>   Впереди </a:t>
            </a:r>
            <a:r>
              <a:rPr lang="ru-RU" sz="4800" dirty="0" smtClean="0"/>
              <a:t>всех …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u="sng" dirty="0" smtClean="0"/>
              <a:t>Буква Ж.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214554"/>
            <a:ext cx="7467600" cy="36164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Почерком </a:t>
            </a:r>
            <a:r>
              <a:rPr lang="ru-RU" sz="4000" dirty="0" smtClean="0"/>
              <a:t>быстрым исписан весь лист –</a:t>
            </a:r>
          </a:p>
          <a:p>
            <a:pPr>
              <a:buNone/>
            </a:pPr>
            <a:r>
              <a:rPr lang="ru-RU" sz="4000" dirty="0" smtClean="0"/>
              <a:t>   Очерк </a:t>
            </a:r>
            <a:r>
              <a:rPr lang="ru-RU" sz="4000" dirty="0" smtClean="0"/>
              <a:t>в газету строчит 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Буква К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57430"/>
            <a:ext cx="7467600" cy="41165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 За </a:t>
            </a:r>
            <a:r>
              <a:rPr lang="ru-RU" sz="4800" dirty="0" smtClean="0"/>
              <a:t>сметану, хлеб и сыр</a:t>
            </a:r>
          </a:p>
          <a:p>
            <a:pPr>
              <a:buNone/>
            </a:pPr>
            <a:r>
              <a:rPr lang="ru-RU" sz="4800" dirty="0" smtClean="0"/>
              <a:t>   В </a:t>
            </a:r>
            <a:r>
              <a:rPr lang="ru-RU" sz="4800" dirty="0" smtClean="0"/>
              <a:t>кассе чек пробьет …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i="1" u="sng" dirty="0" smtClean="0"/>
              <a:t>Буква Л.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Серебристая </a:t>
            </a:r>
            <a:r>
              <a:rPr lang="ru-RU" sz="3600" dirty="0" smtClean="0"/>
              <a:t>игла в небе ниточку вела.</a:t>
            </a:r>
          </a:p>
          <a:p>
            <a:pPr>
              <a:buNone/>
            </a:pPr>
            <a:r>
              <a:rPr lang="ru-RU" sz="3600" dirty="0" smtClean="0"/>
              <a:t>    Кто </a:t>
            </a:r>
            <a:r>
              <a:rPr lang="ru-RU" sz="3600" dirty="0" smtClean="0"/>
              <a:t>же, смелый, нитью белой</a:t>
            </a:r>
          </a:p>
          <a:p>
            <a:pPr>
              <a:buNone/>
            </a:pPr>
            <a:r>
              <a:rPr lang="ru-RU" sz="3600" dirty="0" smtClean="0"/>
              <a:t>    Небо </a:t>
            </a:r>
            <a:r>
              <a:rPr lang="ru-RU" sz="3600" dirty="0" smtClean="0"/>
              <a:t>сшил, да поспешил – </a:t>
            </a:r>
          </a:p>
          <a:p>
            <a:pPr>
              <a:buNone/>
            </a:pPr>
            <a:r>
              <a:rPr lang="ru-RU" sz="3600" dirty="0" smtClean="0"/>
              <a:t>   Хвост  </a:t>
            </a:r>
            <a:r>
              <a:rPr lang="ru-RU" sz="3600" dirty="0" smtClean="0"/>
              <a:t>у нитки распустил?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Угадай, о каких профессиях идет речь в пословицах и </a:t>
            </a:r>
            <a:r>
              <a:rPr lang="ru-RU" b="1" u="sng" dirty="0" smtClean="0">
                <a:solidFill>
                  <a:srgbClr val="FF0000"/>
                </a:solidFill>
              </a:rPr>
              <a:t>поговорках.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1.Куй железо, пока горячо. </a:t>
            </a:r>
          </a:p>
          <a:p>
            <a:r>
              <a:rPr lang="ru-RU" sz="3200" dirty="0" smtClean="0"/>
              <a:t>  2. </a:t>
            </a:r>
            <a:r>
              <a:rPr lang="ru-RU" sz="3200" dirty="0" smtClean="0"/>
              <a:t>Чтоб </a:t>
            </a:r>
            <a:r>
              <a:rPr lang="ru-RU" sz="3200" dirty="0" smtClean="0"/>
              <a:t>рыбку съесть, надо в воду лезть. </a:t>
            </a:r>
          </a:p>
          <a:p>
            <a:r>
              <a:rPr lang="ru-RU" sz="3200" dirty="0" smtClean="0"/>
              <a:t>  3. Не игла шьет, а руки. </a:t>
            </a:r>
          </a:p>
          <a:p>
            <a:r>
              <a:rPr lang="ru-RU" sz="3200" dirty="0" smtClean="0"/>
              <a:t>  4. Не бравшись за топор, избы не срубишь. </a:t>
            </a:r>
          </a:p>
          <a:p>
            <a:r>
              <a:rPr lang="ru-RU" sz="3200" dirty="0" smtClean="0"/>
              <a:t>  5. Не надевай хомут с хвоста, не начинай дела с конца.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6. Корова черна, да  молоко у нее бело. </a:t>
            </a:r>
          </a:p>
          <a:p>
            <a:r>
              <a:rPr lang="ru-RU" sz="3600" dirty="0" smtClean="0"/>
              <a:t>  7. Лес рубят – щепки летят. </a:t>
            </a:r>
          </a:p>
          <a:p>
            <a:r>
              <a:rPr lang="ru-RU" sz="3600" dirty="0" smtClean="0"/>
              <a:t>  8. Цыплят по осени считают.  </a:t>
            </a:r>
          </a:p>
          <a:p>
            <a:r>
              <a:rPr lang="ru-RU" sz="3600" dirty="0" smtClean="0"/>
              <a:t>  9. На охоту ехать –  собак кормить. </a:t>
            </a:r>
          </a:p>
          <a:p>
            <a:r>
              <a:rPr lang="ru-RU" sz="3600" dirty="0" smtClean="0"/>
              <a:t>10. Кто пахать не ленится, у того и хлеб родится. 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«Угадай профессию</a:t>
            </a:r>
            <a:r>
              <a:rPr lang="ru-RU" sz="3600" b="1" dirty="0" smtClean="0">
                <a:solidFill>
                  <a:srgbClr val="FF0000"/>
                </a:solidFill>
              </a:rPr>
              <a:t>».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C:\Documents and Settings\Admin\Мои документы\пожарник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3500" y="1857364"/>
            <a:ext cx="6096020" cy="403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«Угадай профессию</a:t>
            </a:r>
            <a:r>
              <a:rPr lang="ru-RU" sz="4000" b="1" dirty="0" smtClean="0">
                <a:solidFill>
                  <a:srgbClr val="FF0000"/>
                </a:solidFill>
              </a:rPr>
              <a:t>».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C:\Documents and Settings\Admin\Мои документы\профессии4.jpe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928802"/>
            <a:ext cx="350046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«Угадай профессию».</a:t>
            </a:r>
            <a:endParaRPr lang="ru-RU" dirty="0"/>
          </a:p>
        </p:txBody>
      </p:sp>
      <p:pic>
        <p:nvPicPr>
          <p:cNvPr id="4" name="Содержимое 3" descr="C:\Documents and Settings\Admin\Мои документы\профессии 7.jpe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857364"/>
            <a:ext cx="328614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«Угадай профессию».</a:t>
            </a:r>
            <a:endParaRPr lang="ru-RU" sz="3600" dirty="0"/>
          </a:p>
        </p:txBody>
      </p:sp>
      <p:pic>
        <p:nvPicPr>
          <p:cNvPr id="4" name="Содержимое 3" descr="C:\Documents and Settings\Admin\Мои документы\парикмахер.jpeg"/>
          <p:cNvPicPr>
            <a:picLocks noGrp="1"/>
          </p:cNvPicPr>
          <p:nvPr>
            <p:ph sz="quarter" idx="1"/>
          </p:nvPr>
        </p:nvPicPr>
        <p:blipFill>
          <a:blip r:embed="rId2"/>
          <a:srcRect b="16912"/>
          <a:stretch>
            <a:fillRect/>
          </a:stretch>
        </p:blipFill>
        <p:spPr bwMode="auto">
          <a:xfrm>
            <a:off x="1785918" y="2071678"/>
            <a:ext cx="371477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Игра «Закончи пословицу».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Кто не работает </a:t>
            </a:r>
            <a:r>
              <a:rPr lang="ru-RU" sz="4000" i="1" dirty="0" smtClean="0"/>
              <a:t>…</a:t>
            </a:r>
          </a:p>
          <a:p>
            <a:r>
              <a:rPr lang="ru-RU" sz="4000" i="1" dirty="0" smtClean="0"/>
              <a:t>( тот не ест).</a:t>
            </a:r>
          </a:p>
          <a:p>
            <a:r>
              <a:rPr lang="ru-RU" sz="4000" i="1" dirty="0" smtClean="0"/>
              <a:t>Хочешь есть калачи </a:t>
            </a:r>
            <a:r>
              <a:rPr lang="ru-RU" sz="4000" i="1" dirty="0" smtClean="0"/>
              <a:t>…</a:t>
            </a:r>
          </a:p>
          <a:p>
            <a:pPr lvl="0"/>
            <a:r>
              <a:rPr lang="ru-RU" sz="4000" i="1" dirty="0" smtClean="0"/>
              <a:t>(</a:t>
            </a:r>
            <a:r>
              <a:rPr lang="ru-RU" sz="4000" i="1" dirty="0" smtClean="0"/>
              <a:t>не сиди на печи).</a:t>
            </a:r>
            <a:endParaRPr lang="ru-RU" sz="4000" dirty="0" smtClean="0"/>
          </a:p>
          <a:p>
            <a:r>
              <a:rPr lang="ru-RU" sz="4000" i="1" dirty="0" smtClean="0"/>
              <a:t>Труд человека кормит </a:t>
            </a:r>
            <a:r>
              <a:rPr lang="ru-RU" sz="4000" i="1" dirty="0" smtClean="0"/>
              <a:t>…</a:t>
            </a:r>
          </a:p>
          <a:p>
            <a:pPr lvl="0"/>
            <a:r>
              <a:rPr lang="ru-RU" sz="4000" i="1" dirty="0" smtClean="0"/>
              <a:t> </a:t>
            </a:r>
            <a:r>
              <a:rPr lang="ru-RU" sz="4000" i="1" dirty="0" smtClean="0"/>
              <a:t>( а лень портит).</a:t>
            </a:r>
            <a:endParaRPr lang="ru-RU" sz="4000" dirty="0" smtClean="0"/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«Угадай профессию».</a:t>
            </a:r>
            <a:endParaRPr lang="ru-RU" sz="3600" dirty="0"/>
          </a:p>
        </p:txBody>
      </p:sp>
      <p:pic>
        <p:nvPicPr>
          <p:cNvPr id="4" name="Содержимое 3" descr="C:\Documents and Settings\Admin\Мои документы\художник.jpe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85926"/>
            <a:ext cx="421484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«Угадай профессию».</a:t>
            </a:r>
            <a:endParaRPr lang="ru-RU" sz="3600" dirty="0"/>
          </a:p>
        </p:txBody>
      </p:sp>
      <p:pic>
        <p:nvPicPr>
          <p:cNvPr id="2050" name="Picture 2" descr="C:\Documents and Settings\Admin\Мои документы\pochta_vooruzhaetsya_velosipedami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857364"/>
            <a:ext cx="4714908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«Угадай профессию».</a:t>
            </a:r>
            <a:endParaRPr lang="ru-RU" sz="3600" dirty="0"/>
          </a:p>
        </p:txBody>
      </p:sp>
      <p:pic>
        <p:nvPicPr>
          <p:cNvPr id="3074" name="Picture 2" descr="C:\Documents and Settings\Admin\Мои документы\2_f3e82755614ca1629d5c0be9bce8693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600200"/>
            <a:ext cx="4714907" cy="4873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«Угадай профессию».</a:t>
            </a:r>
            <a:endParaRPr lang="ru-RU" sz="3600" dirty="0"/>
          </a:p>
        </p:txBody>
      </p:sp>
      <p:pic>
        <p:nvPicPr>
          <p:cNvPr id="4098" name="Picture 2" descr="C:\Documents and Settings\Admin\Мои документы\швея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000240"/>
            <a:ext cx="4000528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Физ. </a:t>
            </a:r>
            <a:r>
              <a:rPr lang="ru-RU" sz="4000" b="1" dirty="0" smtClean="0"/>
              <a:t>Минутка</a:t>
            </a:r>
            <a:r>
              <a:rPr lang="ru-RU" sz="4000" b="1" dirty="0" smtClean="0"/>
              <a:t>.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sz="3200" dirty="0" smtClean="0"/>
              <a:t>Потрудились </a:t>
            </a:r>
            <a:r>
              <a:rPr lang="ru-RU" sz="3200" dirty="0" smtClean="0"/>
              <a:t>– отдохнем.</a:t>
            </a:r>
          </a:p>
          <a:p>
            <a:r>
              <a:rPr lang="ru-RU" sz="3200" dirty="0" smtClean="0"/>
              <a:t>    Встанем, глубоко вздохнём.</a:t>
            </a:r>
          </a:p>
          <a:p>
            <a:r>
              <a:rPr lang="ru-RU" sz="3200" dirty="0" smtClean="0"/>
              <a:t>    Руки в стороны, вперед,</a:t>
            </a:r>
          </a:p>
          <a:p>
            <a:r>
              <a:rPr lang="ru-RU" sz="3200" dirty="0" smtClean="0"/>
              <a:t>    Влево, вправо, поворот.</a:t>
            </a:r>
          </a:p>
          <a:p>
            <a:r>
              <a:rPr lang="ru-RU" sz="3200" dirty="0" smtClean="0"/>
              <a:t>    Наклониться, прямо встать,</a:t>
            </a:r>
          </a:p>
          <a:p>
            <a:r>
              <a:rPr lang="ru-RU" sz="3200" dirty="0" smtClean="0"/>
              <a:t>    Руки вниз и вверх поднять.</a:t>
            </a:r>
          </a:p>
          <a:p>
            <a:r>
              <a:rPr lang="ru-RU" sz="3200" dirty="0" smtClean="0"/>
              <a:t>    Руки плавно опустили,</a:t>
            </a:r>
          </a:p>
          <a:p>
            <a:r>
              <a:rPr lang="ru-RU" sz="3200" dirty="0" smtClean="0"/>
              <a:t>    Всем улыбки подарили!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«Кто чем занимается?»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Зубы лечит: хирург, стоматолог, медсестра.</a:t>
            </a:r>
          </a:p>
          <a:p>
            <a:pPr lvl="0"/>
            <a:r>
              <a:rPr lang="ru-RU" dirty="0" smtClean="0"/>
              <a:t>Корову доит: доярка, пастух, дворник.</a:t>
            </a:r>
          </a:p>
          <a:p>
            <a:pPr lvl="0"/>
            <a:r>
              <a:rPr lang="ru-RU" dirty="0" smtClean="0"/>
              <a:t>Дом строит: маляр, строитель, слесарь.</a:t>
            </a:r>
          </a:p>
          <a:p>
            <a:pPr lvl="0"/>
            <a:r>
              <a:rPr lang="ru-RU" dirty="0" smtClean="0"/>
              <a:t>Снег метёт: шофёр, лётчик, дворник.</a:t>
            </a:r>
          </a:p>
          <a:p>
            <a:pPr lvl="0"/>
            <a:r>
              <a:rPr lang="ru-RU" dirty="0" smtClean="0"/>
              <a:t>Детей учит: библиотекарь, нянечка, учитель.</a:t>
            </a:r>
          </a:p>
          <a:p>
            <a:pPr lvl="0"/>
            <a:r>
              <a:rPr lang="ru-RU" dirty="0" smtClean="0"/>
              <a:t>Рубашки шьёт: швея, сапожник, часовщик.</a:t>
            </a:r>
          </a:p>
          <a:p>
            <a:pPr lvl="0"/>
            <a:r>
              <a:rPr lang="ru-RU" dirty="0" smtClean="0"/>
              <a:t>Охраняет границу: тракторист, пограничник, почтальон.</a:t>
            </a:r>
          </a:p>
          <a:p>
            <a:pPr lvl="0"/>
            <a:r>
              <a:rPr lang="ru-RU" dirty="0" smtClean="0"/>
              <a:t>Добывает уголь: художник, водитель, шахтёр.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«Кто так говорит?»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7467600" cy="4473712"/>
          </a:xfrm>
        </p:spPr>
        <p:txBody>
          <a:bodyPr/>
          <a:lstStyle/>
          <a:p>
            <a:pPr lvl="0"/>
            <a:r>
              <a:rPr lang="ru-RU" dirty="0" smtClean="0"/>
              <a:t>«Кому добавки</a:t>
            </a:r>
            <a:r>
              <a:rPr lang="ru-RU" dirty="0" smtClean="0"/>
              <a:t>?»</a:t>
            </a:r>
            <a:endParaRPr lang="ru-RU" dirty="0" smtClean="0"/>
          </a:p>
          <a:p>
            <a:pPr lvl="0"/>
            <a:r>
              <a:rPr lang="ru-RU" dirty="0" smtClean="0"/>
              <a:t>«Какой зуб вас беспокоит</a:t>
            </a:r>
            <a:r>
              <a:rPr lang="ru-RU" dirty="0" smtClean="0"/>
              <a:t>?»</a:t>
            </a:r>
            <a:endParaRPr lang="ru-RU" dirty="0" smtClean="0"/>
          </a:p>
          <a:p>
            <a:pPr lvl="0"/>
            <a:r>
              <a:rPr lang="ru-RU" dirty="0" smtClean="0"/>
              <a:t>«Большое спасибо за покупку</a:t>
            </a:r>
            <a:r>
              <a:rPr lang="ru-RU" dirty="0" smtClean="0"/>
              <a:t>»</a:t>
            </a:r>
            <a:endParaRPr lang="ru-RU" dirty="0" smtClean="0"/>
          </a:p>
          <a:p>
            <a:pPr lvl="0"/>
            <a:r>
              <a:rPr lang="ru-RU" dirty="0" smtClean="0"/>
              <a:t>«Вам посылка, распишитесь</a:t>
            </a:r>
            <a:r>
              <a:rPr lang="ru-RU" dirty="0" smtClean="0"/>
              <a:t>»</a:t>
            </a:r>
            <a:endParaRPr lang="ru-RU" dirty="0" smtClean="0"/>
          </a:p>
          <a:p>
            <a:pPr lvl="0"/>
            <a:r>
              <a:rPr lang="ru-RU" dirty="0" smtClean="0"/>
              <a:t>«В мою сеть попало много рыбы</a:t>
            </a:r>
            <a:r>
              <a:rPr lang="ru-RU" dirty="0" smtClean="0"/>
              <a:t>»</a:t>
            </a:r>
            <a:endParaRPr lang="ru-RU" dirty="0" smtClean="0"/>
          </a:p>
          <a:p>
            <a:pPr lvl="0"/>
            <a:r>
              <a:rPr lang="ru-RU" dirty="0" smtClean="0"/>
              <a:t>«Тема сегодняшнего урока «</a:t>
            </a:r>
            <a:r>
              <a:rPr lang="ru-RU" dirty="0" smtClean="0"/>
              <a:t>Пошив платочка»</a:t>
            </a:r>
          </a:p>
          <a:p>
            <a:pPr lvl="0"/>
            <a:r>
              <a:rPr lang="ru-RU" dirty="0" smtClean="0"/>
              <a:t>«Присаживайтесь, как будем стричься?»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«Профессии по ассоциации»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Documents and Settings\Admin\Мои документы\watermark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3116"/>
            <a:ext cx="5286412" cy="3500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Мои документы\image111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3571900" cy="1495425"/>
          </a:xfrm>
          <a:prstGeom prst="rect">
            <a:avLst/>
          </a:prstGeom>
          <a:noFill/>
        </p:spPr>
      </p:pic>
      <p:pic>
        <p:nvPicPr>
          <p:cNvPr id="6147" name="Picture 3" descr="C:\Documents and Settings\Admin\Мои документы\image11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429000"/>
            <a:ext cx="4214842" cy="1828800"/>
          </a:xfrm>
          <a:prstGeom prst="rect">
            <a:avLst/>
          </a:prstGeom>
          <a:noFill/>
        </p:spPr>
      </p:pic>
      <p:pic>
        <p:nvPicPr>
          <p:cNvPr id="6148" name="Picture 4" descr="C:\Documents and Settings\Admin\Мои документы\image118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1000108"/>
            <a:ext cx="222885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Мои документы\i_035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3810000" cy="3000374"/>
          </a:xfrm>
          <a:prstGeom prst="rect">
            <a:avLst/>
          </a:prstGeom>
          <a:noFill/>
        </p:spPr>
      </p:pic>
      <p:pic>
        <p:nvPicPr>
          <p:cNvPr id="7172" name="Picture 4" descr="C:\Documents and Settings\Admin\Мои документы\посуда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357430"/>
            <a:ext cx="3143272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>
            <a:normAutofit/>
          </a:bodyPr>
          <a:lstStyle/>
          <a:p>
            <a:r>
              <a:rPr lang="ru-RU" sz="4400" i="1" dirty="0" smtClean="0"/>
              <a:t>Кто любит труд … </a:t>
            </a:r>
            <a:endParaRPr lang="ru-RU" sz="4400" i="1" dirty="0" smtClean="0"/>
          </a:p>
          <a:p>
            <a:pPr lvl="0"/>
            <a:r>
              <a:rPr lang="ru-RU" sz="4400" i="1" dirty="0" smtClean="0"/>
              <a:t>( того люди чтут</a:t>
            </a:r>
            <a:r>
              <a:rPr lang="ru-RU" sz="4400" i="1" dirty="0" smtClean="0"/>
              <a:t>).</a:t>
            </a:r>
          </a:p>
          <a:p>
            <a:pPr lvl="0"/>
            <a:r>
              <a:rPr lang="ru-RU" sz="4400" i="1" dirty="0" smtClean="0"/>
              <a:t>Без труда не вынешь и </a:t>
            </a:r>
            <a:r>
              <a:rPr lang="ru-RU" sz="4400" i="1" dirty="0" smtClean="0"/>
              <a:t>…</a:t>
            </a:r>
          </a:p>
          <a:p>
            <a:pPr lvl="0"/>
            <a:r>
              <a:rPr lang="ru-RU" sz="4400" i="1" dirty="0" smtClean="0"/>
              <a:t> (рыбку </a:t>
            </a:r>
            <a:r>
              <a:rPr lang="ru-RU" sz="4400" i="1" dirty="0" smtClean="0"/>
              <a:t>из пруда). </a:t>
            </a:r>
            <a:endParaRPr lang="ru-RU" sz="4400" dirty="0" smtClean="0"/>
          </a:p>
          <a:p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\Мои документы\мяч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357298"/>
            <a:ext cx="2495004" cy="2432059"/>
          </a:xfrm>
          <a:prstGeom prst="rect">
            <a:avLst/>
          </a:prstGeom>
          <a:noFill/>
        </p:spPr>
      </p:pic>
      <p:pic>
        <p:nvPicPr>
          <p:cNvPr id="8195" name="Picture 3" descr="C:\Documents and Settings\Admin\Мои документы\футболка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642918"/>
            <a:ext cx="2857517" cy="2857520"/>
          </a:xfrm>
          <a:prstGeom prst="rect">
            <a:avLst/>
          </a:prstGeom>
          <a:noFill/>
        </p:spPr>
      </p:pic>
      <p:pic>
        <p:nvPicPr>
          <p:cNvPr id="8196" name="Picture 4" descr="C:\Documents and Settings\Admin\Мои документы\кроссовки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357694"/>
            <a:ext cx="1785950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\Мои документы\молоко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2286016" cy="2286016"/>
          </a:xfrm>
          <a:prstGeom prst="rect">
            <a:avLst/>
          </a:prstGeom>
          <a:noFill/>
        </p:spPr>
      </p:pic>
      <p:pic>
        <p:nvPicPr>
          <p:cNvPr id="9219" name="Picture 3" descr="C:\Documents and Settings\Admin\Мои документы\ведро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571480"/>
            <a:ext cx="2643206" cy="2309218"/>
          </a:xfrm>
          <a:prstGeom prst="rect">
            <a:avLst/>
          </a:prstGeom>
          <a:noFill/>
        </p:spPr>
      </p:pic>
      <p:pic>
        <p:nvPicPr>
          <p:cNvPr id="9220" name="Picture 4" descr="C:\Documents and Settings\Admin\Мои документы\1236155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357562"/>
            <a:ext cx="3048000" cy="218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\Мои документы\краски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642918"/>
            <a:ext cx="2500330" cy="2703904"/>
          </a:xfrm>
          <a:prstGeom prst="rect">
            <a:avLst/>
          </a:prstGeom>
          <a:noFill/>
        </p:spPr>
      </p:pic>
      <p:pic>
        <p:nvPicPr>
          <p:cNvPr id="10243" name="Picture 3" descr="C:\Documents and Settings\Admin\Мои документы\картина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071678"/>
            <a:ext cx="3885352" cy="3173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Admin\Мои документы\автобус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b="10680"/>
          <a:stretch>
            <a:fillRect/>
          </a:stretch>
        </p:blipFill>
        <p:spPr bwMode="auto">
          <a:xfrm>
            <a:off x="714348" y="857232"/>
            <a:ext cx="2981163" cy="2214578"/>
          </a:xfrm>
          <a:prstGeom prst="rect">
            <a:avLst/>
          </a:prstGeom>
          <a:noFill/>
        </p:spPr>
      </p:pic>
      <p:pic>
        <p:nvPicPr>
          <p:cNvPr id="11267" name="Picture 3" descr="C:\Documents and Settings\Admin\Мои документы\билет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1" y="1357298"/>
            <a:ext cx="1607355" cy="2143140"/>
          </a:xfrm>
          <a:prstGeom prst="rect">
            <a:avLst/>
          </a:prstGeom>
          <a:noFill/>
        </p:spPr>
      </p:pic>
      <p:pic>
        <p:nvPicPr>
          <p:cNvPr id="11268" name="Picture 4" descr="C:\Documents and Settings\Admin\Мои документы\деньги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571876"/>
            <a:ext cx="221457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Admin\Мои документы\шланг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2524142" cy="1928826"/>
          </a:xfrm>
          <a:prstGeom prst="rect">
            <a:avLst/>
          </a:prstGeom>
          <a:noFill/>
        </p:spPr>
      </p:pic>
      <p:pic>
        <p:nvPicPr>
          <p:cNvPr id="12291" name="Picture 3" descr="C:\Documents and Settings\Admin\Мои документы\костюм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428736"/>
            <a:ext cx="2837428" cy="2928958"/>
          </a:xfrm>
          <a:prstGeom prst="rect">
            <a:avLst/>
          </a:prstGeom>
          <a:noFill/>
        </p:spPr>
      </p:pic>
      <p:pic>
        <p:nvPicPr>
          <p:cNvPr id="12292" name="Picture 4" descr="C:\Documents and Settings\Admin\Мои документы\вод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786190"/>
            <a:ext cx="3118936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r>
              <a:rPr lang="ru-RU" sz="2800" b="1" i="1" dirty="0" smtClean="0"/>
              <a:t>Профессий много в мире есть,</a:t>
            </a:r>
            <a:endParaRPr lang="ru-RU" sz="2800" dirty="0" smtClean="0"/>
          </a:p>
          <a:p>
            <a:r>
              <a:rPr lang="ru-RU" sz="2800" b="1" i="1" dirty="0" smtClean="0"/>
              <a:t>Их невозможно перечесть.</a:t>
            </a:r>
            <a:endParaRPr lang="ru-RU" sz="2800" dirty="0" smtClean="0"/>
          </a:p>
          <a:p>
            <a:r>
              <a:rPr lang="ru-RU" sz="2800" b="1" i="1" dirty="0" smtClean="0"/>
              <a:t>Сегодня многие нужны,</a:t>
            </a:r>
            <a:endParaRPr lang="ru-RU" sz="2800" dirty="0" smtClean="0"/>
          </a:p>
          <a:p>
            <a:r>
              <a:rPr lang="ru-RU" sz="2800" b="1" i="1" dirty="0" smtClean="0"/>
              <a:t>И интересны, и важны.</a:t>
            </a:r>
            <a:endParaRPr lang="ru-RU" sz="2800" dirty="0" smtClean="0"/>
          </a:p>
          <a:p>
            <a:r>
              <a:rPr lang="ru-RU" sz="2800" b="1" i="1" dirty="0" smtClean="0"/>
              <a:t>И ты скорее подрастай,</a:t>
            </a:r>
            <a:endParaRPr lang="ru-RU" sz="2800" dirty="0" smtClean="0"/>
          </a:p>
          <a:p>
            <a:r>
              <a:rPr lang="ru-RU" sz="2800" b="1" i="1" dirty="0" smtClean="0"/>
              <a:t>Профессией овладевай.</a:t>
            </a:r>
            <a:endParaRPr lang="ru-RU" sz="2800" dirty="0" smtClean="0"/>
          </a:p>
          <a:p>
            <a:r>
              <a:rPr lang="ru-RU" sz="2800" b="1" i="1" dirty="0" smtClean="0"/>
              <a:t>Старайся в деле первым быть</a:t>
            </a:r>
            <a:endParaRPr lang="ru-RU" sz="2800" dirty="0" smtClean="0"/>
          </a:p>
          <a:p>
            <a:r>
              <a:rPr lang="ru-RU" sz="2800" b="1" i="1" dirty="0" smtClean="0"/>
              <a:t>И людям пользу приносить!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 descr="j03360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00388" cy="3141663"/>
          </a:xfrm>
          <a:prstGeom prst="rect">
            <a:avLst/>
          </a:prstGeom>
          <a:noFill/>
        </p:spPr>
      </p:pic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581525"/>
            <a:ext cx="1981200" cy="1990725"/>
          </a:xfrm>
          <a:prstGeom prst="rect">
            <a:avLst/>
          </a:prstGeom>
          <a:noFill/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4581525"/>
            <a:ext cx="2000250" cy="1971675"/>
          </a:xfrm>
          <a:prstGeom prst="rect">
            <a:avLst/>
          </a:prstGeom>
          <a:noFill/>
        </p:spPr>
      </p:pic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4581525"/>
            <a:ext cx="2009775" cy="1990725"/>
          </a:xfrm>
          <a:prstGeom prst="rect">
            <a:avLst/>
          </a:prstGeom>
          <a:noFill/>
        </p:spPr>
      </p:pic>
      <p:sp>
        <p:nvSpPr>
          <p:cNvPr id="16396" name="WordArt 12"/>
          <p:cNvSpPr>
            <a:spLocks noChangeArrowheads="1" noChangeShapeType="1" noTextEdit="1"/>
          </p:cNvSpPr>
          <p:nvPr/>
        </p:nvSpPr>
        <p:spPr bwMode="auto">
          <a:xfrm>
            <a:off x="3419475" y="3389313"/>
            <a:ext cx="21907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prstShdw prst="shdw18" dist="17961" dir="13500000">
                    <a:schemeClr val="accent2">
                      <a:gamma/>
                      <a:shade val="60000"/>
                      <a:invGamma/>
                    </a:schemeClr>
                  </a:prstShdw>
                </a:effectLst>
                <a:latin typeface="Times New Roman"/>
                <a:cs typeface="Times New Roman"/>
              </a:rPr>
              <a:t>Было</a:t>
            </a:r>
          </a:p>
          <a:p>
            <a:pPr algn="ctr"/>
            <a:r>
              <a:rPr lang="ru-RU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prstShdw prst="shdw18" dist="17961" dir="13500000">
                    <a:schemeClr val="accent2">
                      <a:gamma/>
                      <a:shade val="60000"/>
                      <a:invGamma/>
                    </a:schemeClr>
                  </a:prstShdw>
                </a:effectLst>
                <a:latin typeface="Times New Roman"/>
                <a:cs typeface="Times New Roman"/>
              </a:rPr>
              <a:t>интересно</a:t>
            </a:r>
          </a:p>
        </p:txBody>
      </p:sp>
      <p:sp>
        <p:nvSpPr>
          <p:cNvPr id="16397" name="WordArt 13"/>
          <p:cNvSpPr>
            <a:spLocks noChangeArrowheads="1" noChangeShapeType="1" noTextEdit="1"/>
          </p:cNvSpPr>
          <p:nvPr/>
        </p:nvSpPr>
        <p:spPr bwMode="auto">
          <a:xfrm>
            <a:off x="395288" y="3429000"/>
            <a:ext cx="21907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8" dist="17961" dir="13500000">
                    <a:srgbClr val="990033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Было очень</a:t>
            </a:r>
          </a:p>
          <a:p>
            <a:pPr algn="ctr"/>
            <a:r>
              <a:rPr lang="ru-RU" sz="3600" kern="1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8" dist="17961" dir="13500000">
                    <a:srgbClr val="990033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интересно</a:t>
            </a:r>
          </a:p>
        </p:txBody>
      </p:sp>
      <p:sp>
        <p:nvSpPr>
          <p:cNvPr id="16398" name="WordArt 14"/>
          <p:cNvSpPr>
            <a:spLocks noChangeArrowheads="1" noChangeShapeType="1" noTextEdit="1"/>
          </p:cNvSpPr>
          <p:nvPr/>
        </p:nvSpPr>
        <p:spPr bwMode="auto">
          <a:xfrm>
            <a:off x="6443663" y="3389313"/>
            <a:ext cx="21907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3366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prstShdw prst="shdw18" dist="17961" dir="13500000">
                    <a:srgbClr val="336600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Было </a:t>
            </a:r>
          </a:p>
          <a:p>
            <a:pPr algn="ctr"/>
            <a:r>
              <a:rPr lang="ru-RU" sz="3600" kern="10">
                <a:ln w="9525">
                  <a:solidFill>
                    <a:srgbClr val="3366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prstShdw prst="shdw18" dist="17961" dir="13500000">
                    <a:srgbClr val="336600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неинтерсно</a:t>
            </a:r>
          </a:p>
        </p:txBody>
      </p:sp>
      <p:sp>
        <p:nvSpPr>
          <p:cNvPr id="16399" name="WordArt 15"/>
          <p:cNvSpPr>
            <a:spLocks noChangeArrowheads="1" noChangeShapeType="1" noTextEdit="1"/>
          </p:cNvSpPr>
          <p:nvPr/>
        </p:nvSpPr>
        <p:spPr bwMode="auto">
          <a:xfrm>
            <a:off x="3059113" y="333375"/>
            <a:ext cx="5761037" cy="2663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prstShdw prst="shdw18" dist="17961" dir="13500000">
                    <a:schemeClr val="tx1">
                      <a:gamma/>
                      <a:shade val="60000"/>
                      <a:invGamma/>
                    </a:schemeClr>
                  </a:prstShdw>
                </a:effectLst>
                <a:latin typeface="Times New Roman"/>
                <a:cs typeface="Times New Roman"/>
              </a:rPr>
              <a:t>Вам понравилось</a:t>
            </a:r>
          </a:p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prstShdw prst="shdw18" dist="17961" dir="13500000">
                    <a:schemeClr val="tx1">
                      <a:gamma/>
                      <a:shade val="60000"/>
                      <a:invGamma/>
                    </a:schemeClr>
                  </a:prstShdw>
                </a:effectLst>
                <a:latin typeface="Times New Roman"/>
                <a:cs typeface="Times New Roman"/>
              </a:rPr>
              <a:t>занятие?</a:t>
            </a:r>
          </a:p>
        </p:txBody>
      </p:sp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0"/>
            <a:ext cx="1728787" cy="14843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07 0.06435 C -0.0066 0.07754 -0.00469 0.0912 -0.00174 0.10439 C -0.0007 0.10879 -0.00087 0.11435 0.00156 0.11759 C 0.0066 0.1243 0.01232 0.13009 0.01823 0.13541 C 0.02222 0.15092 0.01666 0.13379 0.025 0.14652 C 0.0316 0.15648 0.03316 0.16828 0.03993 0.17777 C 0.04166 0.18426 0.05104 0.20231 0.05503 0.20648 C 0.05642 0.20787 0.05833 0.2081 0.05989 0.20879 C 0.06423 0.21435 0.07257 0.22199 0.0783 0.2243 C 0.08785 0.23263 0.09687 0.24213 0.1066 0.25092 C 0.11701 0.25972 0.10139 0.25115 0.11493 0.25972 C 0.11979 0.26296 0.125 0.26435 0.13003 0.26666 C 0.1316 0.26736 0.13489 0.26875 0.13489 0.26898 C 0.14392 0.27638 0.15486 0.27986 0.16493 0.28402 C 0.18021 0.29097 0.19583 0.29976 0.21163 0.30439 C 0.22812 0.30902 0.24479 0.31134 0.26163 0.31296 C 0.28559 0.31967 0.31215 0.32199 0.33663 0.3243 C 0.35677 0.32893 0.37465 0.33564 0.39496 0.33773 C 0.41771 0.33379 0.44062 0.33634 0.46337 0.33981 C 0.46771 0.34051 0.47222 0.3412 0.47656 0.34213 C 0.48333 0.34351 0.4967 0.34629 0.4967 0.34676 C 0.51406 0.34351 0.5309 0.34699 0.54826 0.34421 C 0.57795 0.3456 0.60486 0.34537 0.63333 0.35324 C 0.6401 0.35879 0.6566 0.3618 0.6566 0.36226 C 0.66545 0.37384 0.66041 0.36944 0.6717 0.37546 C 0.67708 0.3831 0.68142 0.38402 0.68837 0.38888 C 0.69288 0.39791 0.69878 0.40463 0.70503 0.41111 C 0.70885 0.41504 0.71666 0.42222 0.71666 0.42245 C 0.72048 0.42963 0.72135 0.43703 0.725 0.44444 C 0.72552 0.44722 0.72691 0.45694 0.7283 0.45995 C 0.73246 0.46944 0.73333 0.46666 0.73663 0.47523 C 0.73993 0.48449 0.7434 0.49907 0.74496 0.50856 C 0.74809 0.52916 0.74583 0.51319 0.75 0.54444 C 0.75052 0.54791 0.75156 0.55532 0.75156 0.55555 C 0.75017 0.6125 0.75746 0.61018 0.74166 0.64189 C 0.73663 0.65185 0.72864 0.66064 0.71996 0.66435 C 0.71666 0.66551 0.70989 0.66851 0.70989 0.66875 C 0.70243 0.675 0.69514 0.67754 0.68663 0.67963 C 0.68003 0.67939 0.6401 0.67222 0.625 0.67754 C 0.59271 0.67546 0.56041 0.67569 0.5283 0.67291 C 0.51493 0.67199 0.50173 0.66759 0.48837 0.66666 C 0.46441 0.66203 0.48819 0.66597 0.45 0.66203 C 0.43837 0.66064 0.41493 0.65763 0.41493 0.65787 C 0.40225 0.65324 0.38958 0.65046 0.37656 0.64884 C 0.3625 0.6449 0.34896 0.63842 0.33489 0.63518 C 0.32222 0.63217 0.3092 0.63009 0.2967 0.62662 C 0.29236 0.62361 0.2875 0.62268 0.28333 0.6199 C 0.2809 0.61828 0.27899 0.61504 0.27656 0.61319 C 0.26753 0.60625 0.25677 0.6 0.2467 0.59513 C 0.23819 0.58426 0.22552 0.57662 0.21493 0.56875 C 0.21285 0.56689 0.21024 0.56643 0.20833 0.56435 C 0.18142 0.53541 0.20885 0.55995 0.19323 0.54652 C 0.18559 0.53125 0.19045 0.53495 0.1816 0.53101 C 0.17708 0.52476 0.1717 0.5199 0.16823 0.51296 C 0.16475 0.50578 0.16041 0.49444 0.1566 0.48888 C 0.15486 0.48611 0.15208 0.48449 0.15 0.48217 C 0.14757 0.47939 0.14531 0.47638 0.14323 0.47314 C 0.12413 0.44213 0.14288 0.46851 0.13003 0.45092 C 0.12725 0.4368 0.12378 0.43564 0.11337 0.43101 C 0.11146 0.41643 0.10937 0.40393 0.1 0.39537 C 0.09635 0.38564 0.09444 0.37569 0.08993 0.36666 C 0.08576 0.32384 0.08802 0.28217 0.1 0.24213 C 0.09896 0.23888 0.0967 0.23657 0.0967 0.23333 C 0.0967 0.23055 0.0993 0.22916 0.1 0.22662 C 0.10173 0.21944 0.10191 0.2118 0.1033 0.20439 C 0.09705 0.18726 0.10156 0.20393 0.10156 0.18217 C 0.10156 0.16273 0.10382 0.13564 0.09496 0.11759 C 0.09323 0.10625 0.09062 0.09537 0.08333 0.08888 C 0.08021 0.0824 0.07639 0.07754 0.07326 0.07106 C 0.07083 0.06041 0.06285 0.05208 0.05503 0.04884 C 0.0533 0.04745 0.05173 0.0456 0.05 0.04444 C 0.04844 0.04328 0.04653 0.04328 0.04496 0.04213 C 0.03871 0.0375 0.03541 0.03356 0.03003 0.0287 C 0.01996 0.01944 0.00868 0.01157 2.22222E-6 4.07407E-6 " pathEditMode="relative" rAng="0" ptsTypes="fffffffffffffffffffffffffffffffffffffffffffffffffffffffffffffffffffffffffA">
                                      <p:cBhvr>
                                        <p:cTn id="47" dur="3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" y="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397" grpId="0" animBg="1"/>
      <p:bldP spid="16398" grpId="0" animBg="1"/>
      <p:bldP spid="163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Что </a:t>
            </a:r>
            <a:r>
              <a:rPr lang="ru-RU" sz="3600" b="1" dirty="0" smtClean="0">
                <a:solidFill>
                  <a:srgbClr val="FF0000"/>
                </a:solidFill>
              </a:rPr>
              <a:t>же такое «профессия»?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</a:rPr>
              <a:t>«Профессия – это вид труда, который требует от человека определенной подготовки, знаний и умений».</a:t>
            </a:r>
            <a:endParaRPr lang="ru-RU" sz="4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07167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Игра «Путешествие от А до Я».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Admin\Мои документы\профессии 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643314"/>
            <a:ext cx="4143404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i="1" u="sng" dirty="0" smtClean="0"/>
              <a:t>Буква А</a:t>
            </a:r>
            <a:endParaRPr lang="ru-RU" sz="54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Он </a:t>
            </a:r>
            <a:r>
              <a:rPr lang="ru-RU" sz="3600" dirty="0" smtClean="0"/>
              <a:t>науки изучил,</a:t>
            </a:r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smtClean="0"/>
              <a:t> Землю </a:t>
            </a:r>
            <a:r>
              <a:rPr lang="ru-RU" sz="3600" dirty="0" smtClean="0"/>
              <a:t>словно приручил,</a:t>
            </a:r>
          </a:p>
          <a:p>
            <a:pPr>
              <a:buNone/>
            </a:pPr>
            <a:r>
              <a:rPr lang="ru-RU" sz="3600" dirty="0" smtClean="0"/>
              <a:t>  Знает </a:t>
            </a:r>
            <a:r>
              <a:rPr lang="ru-RU" sz="3600" dirty="0" smtClean="0"/>
              <a:t>он, когда сажать,</a:t>
            </a:r>
          </a:p>
          <a:p>
            <a:pPr>
              <a:buNone/>
            </a:pPr>
            <a:r>
              <a:rPr lang="ru-RU" sz="3600" dirty="0" smtClean="0"/>
              <a:t>  Сеять</a:t>
            </a:r>
            <a:r>
              <a:rPr lang="ru-RU" sz="3600" dirty="0" smtClean="0"/>
              <a:t>, как и убирать.</a:t>
            </a:r>
          </a:p>
          <a:p>
            <a:pPr>
              <a:buNone/>
            </a:pPr>
            <a:r>
              <a:rPr lang="ru-RU" sz="3600" dirty="0" smtClean="0"/>
              <a:t>  Он </a:t>
            </a:r>
            <a:r>
              <a:rPr lang="ru-RU" sz="3600" dirty="0" smtClean="0"/>
              <a:t>знаток в краю родном</a:t>
            </a:r>
          </a:p>
          <a:p>
            <a:pPr>
              <a:buNone/>
            </a:pPr>
            <a:r>
              <a:rPr lang="ru-RU" sz="3600" dirty="0" smtClean="0"/>
              <a:t>   И </a:t>
            </a:r>
            <a:r>
              <a:rPr lang="ru-RU" sz="3600" dirty="0" smtClean="0"/>
              <a:t>зовется …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i="1" u="sng" dirty="0" smtClean="0"/>
              <a:t>Буква Б.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000" dirty="0" smtClean="0"/>
              <a:t>Он </a:t>
            </a:r>
            <a:r>
              <a:rPr lang="ru-RU" sz="4000" dirty="0" smtClean="0"/>
              <a:t>финансовый </a:t>
            </a:r>
            <a:r>
              <a:rPr lang="ru-RU" sz="4000" dirty="0" smtClean="0"/>
              <a:t>факир,</a:t>
            </a:r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ru-RU" sz="4000" dirty="0" smtClean="0"/>
              <a:t>  В </a:t>
            </a:r>
            <a:r>
              <a:rPr lang="ru-RU" sz="4000" dirty="0" smtClean="0"/>
              <a:t>банк к себе вас ждет …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u="sng" dirty="0" smtClean="0"/>
              <a:t>Буква В.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000" dirty="0" smtClean="0"/>
              <a:t>Кто </a:t>
            </a:r>
            <a:r>
              <a:rPr lang="ru-RU" sz="4000" dirty="0" smtClean="0"/>
              <a:t>в дни болезней всех полезней</a:t>
            </a:r>
          </a:p>
          <a:p>
            <a:pPr>
              <a:buNone/>
            </a:pPr>
            <a:r>
              <a:rPr lang="ru-RU" sz="4000" dirty="0" smtClean="0"/>
              <a:t>  И </a:t>
            </a:r>
            <a:r>
              <a:rPr lang="ru-RU" sz="4000" dirty="0" smtClean="0"/>
              <a:t>лечит нас от всех болезней?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u="sng" dirty="0" smtClean="0"/>
              <a:t>Буква Г.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71744"/>
            <a:ext cx="7467600" cy="3902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   Путь </a:t>
            </a:r>
            <a:r>
              <a:rPr lang="ru-RU" sz="5400" dirty="0" smtClean="0"/>
              <a:t>его тяжел и долог,</a:t>
            </a:r>
          </a:p>
          <a:p>
            <a:pPr>
              <a:buNone/>
            </a:pPr>
            <a:r>
              <a:rPr lang="ru-RU" sz="5400" dirty="0" smtClean="0"/>
              <a:t>   Ищет </a:t>
            </a:r>
            <a:r>
              <a:rPr lang="ru-RU" sz="5400" dirty="0" smtClean="0"/>
              <a:t>залежи …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</TotalTime>
  <Words>649</Words>
  <Application>Microsoft Office PowerPoint</Application>
  <PresentationFormat>Экран (4:3)</PresentationFormat>
  <Paragraphs>109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Эркер</vt:lpstr>
      <vt:lpstr>ЧТО ТАКОЕ ПРОФЕССИЯ?  КАКИЕ БЫВАЮТ ПРОФЕССИИ?</vt:lpstr>
      <vt:lpstr>Игра «Закончи пословицу».</vt:lpstr>
      <vt:lpstr>Слайд 3</vt:lpstr>
      <vt:lpstr>Что же такое «профессия»? </vt:lpstr>
      <vt:lpstr>Игра «Путешествие от А до Я».</vt:lpstr>
      <vt:lpstr>Буква А</vt:lpstr>
      <vt:lpstr>Буква Б. </vt:lpstr>
      <vt:lpstr>Буква В.</vt:lpstr>
      <vt:lpstr>Буква Г.</vt:lpstr>
      <vt:lpstr>Буква Д.</vt:lpstr>
      <vt:lpstr>Буква Ж.</vt:lpstr>
      <vt:lpstr>Буква К</vt:lpstr>
      <vt:lpstr>Буква Л.</vt:lpstr>
      <vt:lpstr>Угадай, о каких профессиях идет речь в пословицах и поговорках.</vt:lpstr>
      <vt:lpstr>Слайд 15</vt:lpstr>
      <vt:lpstr>«Угадай профессию».</vt:lpstr>
      <vt:lpstr>«Угадай профессию».</vt:lpstr>
      <vt:lpstr>«Угадай профессию».</vt:lpstr>
      <vt:lpstr>«Угадай профессию».</vt:lpstr>
      <vt:lpstr>«Угадай профессию».</vt:lpstr>
      <vt:lpstr>«Угадай профессию».</vt:lpstr>
      <vt:lpstr>«Угадай профессию».</vt:lpstr>
      <vt:lpstr>«Угадай профессию».</vt:lpstr>
      <vt:lpstr>Физ. Минутка.</vt:lpstr>
      <vt:lpstr>«Кто чем занимается?»</vt:lpstr>
      <vt:lpstr>«Кто так говорит?»</vt:lpstr>
      <vt:lpstr>«Профессии по ассоциации»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ПРОФЕССИЯ?  КАКИЕ БЫВАЮТ ПРОФЕССИИ?</dc:title>
  <dc:creator>Admin</dc:creator>
  <cp:lastModifiedBy>Admin</cp:lastModifiedBy>
  <cp:revision>10</cp:revision>
  <dcterms:created xsi:type="dcterms:W3CDTF">2011-11-22T15:38:06Z</dcterms:created>
  <dcterms:modified xsi:type="dcterms:W3CDTF">2011-11-22T16:52:47Z</dcterms:modified>
</cp:coreProperties>
</file>